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Z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hnology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2021-05-16T03:50:10Z</dcterms:created>
  <dcterms:modified xsi:type="dcterms:W3CDTF">2024-04-21T12:24:26Z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104c314c02c34eeeb37f77b1df8f2a2f</vt:lpwstr>
  </property>
</Properties>
</file>