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</a:t>
            </a:r>
            <a:r>
              <a:rPr lang="en-IN" sz="2400" i="1" baseline="0" dirty="0" smtClean="0"/>
              <a:t> </a:t>
            </a:r>
            <a:r>
              <a:rPr lang="en-IN" sz="2400" i="1" baseline="0" dirty="0" err="1" smtClean="0"/>
              <a:t>Analyisi</a:t>
            </a:r>
            <a:endParaRPr lang="en-IN" sz="2400" i="1" baseline="0" dirty="0" smtClean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>
        <c:manualLayout>
          <c:layoutTarget val="inner"/>
          <c:xMode val="edge"/>
          <c:yMode val="edge"/>
          <c:x val="0.06330365974282894"/>
          <c:y val="0.07927923428858097"/>
          <c:w val="0.7340277420812013"/>
          <c:h val="0.8414415314228385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p>
            <a:endParaRPr lang="en-IN"/>
          </a:p>
        </p:txBody>
      </p:sp>
      <p:sp>
        <p:nvSpPr>
          <p:cNvPr id="104865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70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7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9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1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85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0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97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8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9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0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91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58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9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 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       312211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r>
              <a:rPr dirty="0" sz="2400" lang="en-US" smtClean="0"/>
              <a:t>  /  NM ID :asunm</a:t>
            </a:r>
            <a:r>
              <a:rPr dirty="0" sz="2400" lang="en-US" smtClean="0"/>
              <a:t>1425unm1425nilavinis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       </a:t>
            </a:r>
            <a:r>
              <a:rPr dirty="0" sz="2400" lang="en-US" err="1" smtClean="0"/>
              <a:t>B.Com</a:t>
            </a:r>
            <a:r>
              <a:rPr dirty="0" sz="2400" lang="en-US" smtClean="0"/>
              <a:t>  (G)  COMMERCE</a:t>
            </a:r>
            <a:endParaRPr dirty="0" sz="2400" lang="en-US"/>
          </a:p>
          <a:p>
            <a:r>
              <a:rPr dirty="0" sz="2400" lang="en-US" smtClean="0"/>
              <a:t>COLLEGE :                 K.R.M.M.COLLEGE      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85652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5262979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/>
        </p:spPr>
        <p:txBody>
          <a:bodyPr wrap="square">
            <a:spAutoFit/>
          </a:bodyPr>
          <a:p>
            <a:r>
              <a:rPr dirty="0" sz="6000" lang="en-IN" smtClean="0"/>
              <a:t>PROJECT</a:t>
            </a:r>
            <a:r>
              <a:rPr dirty="0" lang="en-IN" smtClean="0"/>
              <a:t>  </a:t>
            </a:r>
            <a:endParaRPr dirty="0" lang="en-IN"/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/>
        </p:spPr>
        <p:txBody>
          <a:bodyPr wrap="square">
            <a:spAutoFit/>
          </a:bodyPr>
          <a:p>
            <a:r>
              <a:rPr b="1" dirty="0" sz="4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dirty="0" sz="4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/>
        </p:spPr>
        <p:txBody>
          <a:bodyPr wrap="square">
            <a:spAutoFit/>
          </a:bodyPr>
          <a:p>
            <a:r>
              <a:rPr b="1" cap="all" dirty="0" sz="5400" lang="en-IN" smtClean="0"/>
              <a:t>AGENDA</a:t>
            </a:r>
            <a:endParaRPr b="1" dirty="0" sz="5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Problem Statement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Project Overview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End Users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Our Solution and Proposition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Dataset Description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Modelling Approach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Results and Discussion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Conclusion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-416851"/>
            <a:ext cx="5636895" cy="865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1400" lang="en-IN" spc="10" smtClean="0"/>
              <a:t>Employee rating analysis is used in organizations for several important reasons:</a:t>
            </a:r>
            <a:br>
              <a:rPr dirty="0" sz="1400" lang="en-IN" spc="10" smtClean="0"/>
            </a:br>
            <a:r>
              <a:rPr dirty="0" sz="1400" lang="en-IN" spc="10" smtClean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9593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dirty="0" sz="2400" lang="en-US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WHO ARE THE END USERS? </a:t>
            </a:r>
            <a:endParaRPr dirty="0" lang="en-IN"/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04825">
                <a:tc>
                  <a:txBody>
                    <a:bodyPr/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/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2400" lang="en-IN" smtClean="0"/>
              <a:t>                        Conditional </a:t>
            </a:r>
            <a:r>
              <a:rPr dirty="0" sz="2400" lang="en-IN" err="1" smtClean="0"/>
              <a:t>Formating</a:t>
            </a:r>
            <a:r>
              <a:rPr dirty="0" sz="2400" lang="en-IN" smtClean="0"/>
              <a:t> 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Filtering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Pivotal table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Graph – Data Visualization </a:t>
            </a:r>
            <a:br>
              <a:rPr dirty="0" sz="2400" lang="en-IN" smtClean="0"/>
            </a:br>
            <a:r>
              <a:rPr dirty="0" sz="2400" lang="en-IN" smtClean="0"/>
              <a:t>                                                              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>                    </a:t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endParaRPr dirty="0" sz="360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832092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dirty="0" sz="28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/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7144520" cy="523220"/>
          </a:xfrm>
          <a:prstGeom prst="rect"/>
        </p:spPr>
        <p:txBody>
          <a:bodyPr wrap="none">
            <a:spAutoFit/>
          </a:bodyPr>
          <a:p>
            <a:pPr>
              <a:buFont typeface="Wingdings" pitchFamily="2" charset="2"/>
              <a:buChar char="Ø"/>
            </a:pPr>
            <a:r>
              <a:rPr b="1" dirty="0" sz="2800" lang="en-IN" smtClean="0"/>
              <a:t>Analysis Employee Rating Using </a:t>
            </a:r>
            <a:r>
              <a:rPr b="1" dirty="0" sz="2800" lang="en-IN" err="1" smtClean="0"/>
              <a:t>Pivote</a:t>
            </a:r>
            <a:r>
              <a:rPr b="1" dirty="0" sz="2800" lang="en-IN" smtClean="0"/>
              <a:t> Table</a:t>
            </a:r>
            <a:endParaRPr b="1" dirty="0" sz="280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ssmurthy</cp:lastModifiedBy>
  <dcterms:created xsi:type="dcterms:W3CDTF">2024-03-29T04:07:22Z</dcterms:created>
  <dcterms:modified xsi:type="dcterms:W3CDTF">2024-10-08T05:47:14Z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6cb1ac6c01fc440287ea8c6378ecbb38</vt:lpwstr>
  </property>
</Properties>
</file>