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2C1B-FA44-4B9D-A3FA-9262284436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E2D4-4B09-498C-9D66-D07D034154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rcRect t="12259"/>
          <a:stretch>
            <a:fillRect/>
          </a:stretch>
        </p:blipFill>
        <p:spPr>
          <a:xfrm>
            <a:off x="0" y="0"/>
            <a:ext cx="9144000" cy="6837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8).png"/>
          <p:cNvPicPr>
            <a:picLocks noChangeAspect="1"/>
          </p:cNvPicPr>
          <p:nvPr/>
        </p:nvPicPr>
        <p:blipFill>
          <a:blip r:embed="rId2"/>
          <a:srcRect t="12360"/>
          <a:stretch>
            <a:fillRect/>
          </a:stretch>
        </p:blipFill>
        <p:spPr>
          <a:xfrm>
            <a:off x="0" y="0"/>
            <a:ext cx="9144000" cy="6781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2222"/>
          <a:stretch>
            <a:fillRect/>
          </a:stretch>
        </p:blipFill>
        <p:spPr>
          <a:xfrm>
            <a:off x="0" y="0"/>
            <a:ext cx="92202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346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3469"/>
          <a:stretch>
            <a:fillRect/>
          </a:stretch>
        </p:blipFill>
        <p:spPr>
          <a:xfrm>
            <a:off x="1" y="0"/>
            <a:ext cx="915819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346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TKD</dc:creator>
  <cp:lastModifiedBy>TKD</cp:lastModifiedBy>
  <cp:revision>3</cp:revision>
  <dcterms:created xsi:type="dcterms:W3CDTF">2019-03-31T08:01:37Z</dcterms:created>
  <dcterms:modified xsi:type="dcterms:W3CDTF">2019-03-31T08:26:18Z</dcterms:modified>
</cp:coreProperties>
</file>