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5192-0A8F-4C28-A3A2-B0619C09EEA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B03-4E67-4C1F-8D5F-D4253D024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5192-0A8F-4C28-A3A2-B0619C09EEA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B03-4E67-4C1F-8D5F-D4253D024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5192-0A8F-4C28-A3A2-B0619C09EEA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B03-4E67-4C1F-8D5F-D4253D024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5192-0A8F-4C28-A3A2-B0619C09EEA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B03-4E67-4C1F-8D5F-D4253D024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5192-0A8F-4C28-A3A2-B0619C09EEA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B03-4E67-4C1F-8D5F-D4253D024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5192-0A8F-4C28-A3A2-B0619C09EEA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B03-4E67-4C1F-8D5F-D4253D024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5192-0A8F-4C28-A3A2-B0619C09EEA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B03-4E67-4C1F-8D5F-D4253D024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5192-0A8F-4C28-A3A2-B0619C09EEA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B03-4E67-4C1F-8D5F-D4253D024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5192-0A8F-4C28-A3A2-B0619C09EEA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B03-4E67-4C1F-8D5F-D4253D024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5192-0A8F-4C28-A3A2-B0619C09EEA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B03-4E67-4C1F-8D5F-D4253D024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5192-0A8F-4C28-A3A2-B0619C09EEA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B03-4E67-4C1F-8D5F-D4253D024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F5192-0A8F-4C28-A3A2-B0619C09EEA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1B03-4E67-4C1F-8D5F-D4253D024B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KD\Desktop\amazon-rekogni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724400"/>
            <a:ext cx="1066799" cy="1219199"/>
          </a:xfrm>
          <a:prstGeom prst="rect">
            <a:avLst/>
          </a:prstGeom>
          <a:noFill/>
        </p:spPr>
      </p:pic>
      <p:pic>
        <p:nvPicPr>
          <p:cNvPr id="1027" name="Picture 3" descr="C:\Users\TKD\Desktop\220px-DynamoD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800600"/>
            <a:ext cx="1219200" cy="1020762"/>
          </a:xfrm>
          <a:prstGeom prst="rect">
            <a:avLst/>
          </a:prstGeom>
          <a:noFill/>
        </p:spPr>
      </p:pic>
      <p:pic>
        <p:nvPicPr>
          <p:cNvPr id="1028" name="Picture 4" descr="C:\Users\TKD\Desktop\aws-s3-buck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4725" y="1371600"/>
            <a:ext cx="803275" cy="830262"/>
          </a:xfrm>
          <a:prstGeom prst="rect">
            <a:avLst/>
          </a:prstGeom>
          <a:noFill/>
        </p:spPr>
      </p:pic>
      <p:pic>
        <p:nvPicPr>
          <p:cNvPr id="1029" name="Picture 5" descr="C:\Users\TKD\Desktop\lambd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048000"/>
            <a:ext cx="1447800" cy="914400"/>
          </a:xfrm>
          <a:prstGeom prst="rect">
            <a:avLst/>
          </a:prstGeom>
          <a:noFill/>
        </p:spPr>
      </p:pic>
      <p:pic>
        <p:nvPicPr>
          <p:cNvPr id="12" name="Picture 4" descr="C:\Users\TKD\Desktop\aws-s3-buck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371600"/>
            <a:ext cx="803275" cy="830262"/>
          </a:xfrm>
          <a:prstGeom prst="rect">
            <a:avLst/>
          </a:prstGeom>
          <a:noFill/>
        </p:spPr>
      </p:pic>
      <p:sp>
        <p:nvSpPr>
          <p:cNvPr id="13" name="Down Arrow 12"/>
          <p:cNvSpPr/>
          <p:nvPr/>
        </p:nvSpPr>
        <p:spPr>
          <a:xfrm>
            <a:off x="2590800" y="685800"/>
            <a:ext cx="76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477000" y="685800"/>
            <a:ext cx="76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7800" y="87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3048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Recognition-image1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3048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Recognition-image2</a:t>
            </a:r>
            <a:endParaRPr lang="en-US" dirty="0"/>
          </a:p>
        </p:txBody>
      </p:sp>
      <p:pic>
        <p:nvPicPr>
          <p:cNvPr id="18" name="Picture 5" descr="C:\Users\TKD\Desktop\lambd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048000"/>
            <a:ext cx="1447800" cy="914400"/>
          </a:xfrm>
          <a:prstGeom prst="rect">
            <a:avLst/>
          </a:prstGeom>
          <a:noFill/>
        </p:spPr>
      </p:pic>
      <p:sp>
        <p:nvSpPr>
          <p:cNvPr id="19" name="Down Arrow 18"/>
          <p:cNvSpPr/>
          <p:nvPr/>
        </p:nvSpPr>
        <p:spPr>
          <a:xfrm>
            <a:off x="2590800" y="2286000"/>
            <a:ext cx="76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477000" y="4038600"/>
            <a:ext cx="76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477000" y="2286000"/>
            <a:ext cx="76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590800" y="4038600"/>
            <a:ext cx="76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9554774">
            <a:off x="3166505" y="4400350"/>
            <a:ext cx="2759804" cy="919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934200" y="51816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67600" y="4953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Cloudwatch          logs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32766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 </a:t>
            </a:r>
            <a:r>
              <a:rPr lang="en-US" dirty="0" err="1" smtClean="0"/>
              <a:t>fuction</a:t>
            </a:r>
            <a:r>
              <a:rPr lang="en-US" dirty="0" smtClean="0"/>
              <a:t> 1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32766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 function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-76200" y="510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 key and bucket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9471967">
            <a:off x="3268836" y="4126549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key, bucket stored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77000" y="4038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compare faces</a:t>
            </a:r>
          </a:p>
          <a:p>
            <a:r>
              <a:rPr lang="en-US" dirty="0" smtClean="0"/>
              <a:t>Detect label function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TKD</dc:creator>
  <cp:lastModifiedBy>TKD</cp:lastModifiedBy>
  <cp:revision>5</cp:revision>
  <dcterms:created xsi:type="dcterms:W3CDTF">2019-03-31T06:41:51Z</dcterms:created>
  <dcterms:modified xsi:type="dcterms:W3CDTF">2019-03-31T07:22:30Z</dcterms:modified>
</cp:coreProperties>
</file>