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A6D4-198D-420E-AF5C-9CED9DD84AFE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141A-4596-4E65-A49A-07B32742A5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24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A6D4-198D-420E-AF5C-9CED9DD84AFE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141A-4596-4E65-A49A-07B32742A5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09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A6D4-198D-420E-AF5C-9CED9DD84AFE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141A-4596-4E65-A49A-07B32742A5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60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A6D4-198D-420E-AF5C-9CED9DD84AFE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141A-4596-4E65-A49A-07B32742A5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15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A6D4-198D-420E-AF5C-9CED9DD84AFE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141A-4596-4E65-A49A-07B32742A5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28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A6D4-198D-420E-AF5C-9CED9DD84AFE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141A-4596-4E65-A49A-07B32742A5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92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A6D4-198D-420E-AF5C-9CED9DD84AFE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141A-4596-4E65-A49A-07B32742A5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87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A6D4-198D-420E-AF5C-9CED9DD84AFE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141A-4596-4E65-A49A-07B32742A5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84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A6D4-198D-420E-AF5C-9CED9DD84AFE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141A-4596-4E65-A49A-07B32742A5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1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A6D4-198D-420E-AF5C-9CED9DD84AFE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141A-4596-4E65-A49A-07B32742A5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925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A6D4-198D-420E-AF5C-9CED9DD84AFE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141A-4596-4E65-A49A-07B32742A5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39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CA6D4-198D-420E-AF5C-9CED9DD84AFE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F141A-4596-4E65-A49A-07B32742A5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89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載客熱點預測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82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問題：載客熱點預測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載客熱點預測係經由分析計程車乘客之歷史乘車時間與地點資料，預測未來特定時間、特定地點的乘車需求。</a:t>
            </a:r>
            <a:endParaRPr lang="en-US" altLang="zh-TW" dirty="0"/>
          </a:p>
          <a:p>
            <a:r>
              <a:rPr lang="zh-TW" altLang="en-US" dirty="0"/>
              <a:t>妥善運用合宜的預測模型可有效媒合司機與乘客、增加計程車載客率、降低乘客等車時間，進而減少道路上計程空車、降低空汙廢氣排放等，提升交通服務品質，做為發展與經營智慧城市之</a:t>
            </a:r>
            <a:r>
              <a:rPr lang="en-US" altLang="zh-TW" dirty="0"/>
              <a:t>&gt;</a:t>
            </a:r>
            <a:r>
              <a:rPr lang="zh-TW" altLang="en-US" dirty="0"/>
              <a:t>重要參考。</a:t>
            </a:r>
          </a:p>
        </p:txBody>
      </p:sp>
    </p:spTree>
    <p:extLst>
      <p:ext uri="{BB962C8B-B14F-4D97-AF65-F5344CB8AC3E}">
        <p14:creationId xmlns:p14="http://schemas.microsoft.com/office/powerpoint/2010/main" val="101434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資料：載客熱點預測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936468" cy="435133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153" y="862294"/>
            <a:ext cx="3010161" cy="53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6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train_gps_points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4540"/>
            <a:ext cx="4229467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3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purpose of the ML/DL model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349848"/>
              </p:ext>
            </p:extLst>
          </p:nvPr>
        </p:nvGraphicFramePr>
        <p:xfrm>
          <a:off x="943708" y="2133350"/>
          <a:ext cx="2514106" cy="4351350"/>
        </p:xfrm>
        <a:graphic>
          <a:graphicData uri="http://schemas.openxmlformats.org/drawingml/2006/table">
            <a:tbl>
              <a:tblPr/>
              <a:tblGrid>
                <a:gridCol w="515714">
                  <a:extLst>
                    <a:ext uri="{9D8B030D-6E8A-4147-A177-3AD203B41FA5}">
                      <a16:colId xmlns:a16="http://schemas.microsoft.com/office/drawing/2014/main" val="3802503194"/>
                    </a:ext>
                  </a:extLst>
                </a:gridCol>
                <a:gridCol w="515714">
                  <a:extLst>
                    <a:ext uri="{9D8B030D-6E8A-4147-A177-3AD203B41FA5}">
                      <a16:colId xmlns:a16="http://schemas.microsoft.com/office/drawing/2014/main" val="2865873016"/>
                    </a:ext>
                  </a:extLst>
                </a:gridCol>
                <a:gridCol w="795059">
                  <a:extLst>
                    <a:ext uri="{9D8B030D-6E8A-4147-A177-3AD203B41FA5}">
                      <a16:colId xmlns:a16="http://schemas.microsoft.com/office/drawing/2014/main" val="2791960843"/>
                    </a:ext>
                  </a:extLst>
                </a:gridCol>
                <a:gridCol w="687619">
                  <a:extLst>
                    <a:ext uri="{9D8B030D-6E8A-4147-A177-3AD203B41FA5}">
                      <a16:colId xmlns:a16="http://schemas.microsoft.com/office/drawing/2014/main" val="1043416437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Zone_ID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Date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Hour_slot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Hire_count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84837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2016/2/1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44219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2016/2/1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17467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2016/2/1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43728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2016/2/1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13877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2016/2/1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40456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2016/2/1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5388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2016/2/1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35440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2016/2/1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57364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2016/2/1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2462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2016/2/1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8641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2016/2/1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11270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2016/2/1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44568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2016/2/1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08446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2016/2/1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93175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2016/2/1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60433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2016/2/1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41416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2016/2/1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72250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2016/2/1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43606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2016/2/1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31130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2016/2/1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83052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2016/2/1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54237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2016/2/1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25867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2016/2/1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93071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2016/2/1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92531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38200" y="1764018"/>
            <a:ext cx="1656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train_hire_stats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300" y="1980890"/>
            <a:ext cx="3307367" cy="4503810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4536831" y="3429000"/>
            <a:ext cx="896815" cy="116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517300" y="1651123"/>
            <a:ext cx="1573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test_hire_stats</a:t>
            </a:r>
          </a:p>
        </p:txBody>
      </p:sp>
      <p:sp>
        <p:nvSpPr>
          <p:cNvPr id="8" name="矩形 7"/>
          <p:cNvSpPr/>
          <p:nvPr/>
        </p:nvSpPr>
        <p:spPr>
          <a:xfrm>
            <a:off x="8932986" y="2206869"/>
            <a:ext cx="808892" cy="4277831"/>
          </a:xfrm>
          <a:prstGeom prst="rect">
            <a:avLst/>
          </a:prstGeom>
          <a:solidFill>
            <a:srgbClr val="F4B183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531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221</Words>
  <Application>Microsoft Office PowerPoint</Application>
  <PresentationFormat>寬螢幕</PresentationFormat>
  <Paragraphs>109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載客熱點預測</vt:lpstr>
      <vt:lpstr>問題：載客熱點預測</vt:lpstr>
      <vt:lpstr>資料：載客熱點預測</vt:lpstr>
      <vt:lpstr>train_gps_points</vt:lpstr>
      <vt:lpstr>The purpose of the ML/DL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載客熱點預測</dc:title>
  <dc:creator>Hsueh-Ting Chu</dc:creator>
  <cp:lastModifiedBy>朱學亭</cp:lastModifiedBy>
  <cp:revision>3</cp:revision>
  <dcterms:created xsi:type="dcterms:W3CDTF">2019-10-14T18:27:47Z</dcterms:created>
  <dcterms:modified xsi:type="dcterms:W3CDTF">2020-08-15T08:46:35Z</dcterms:modified>
</cp:coreProperties>
</file>