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A26"/>
    <a:srgbClr val="FF4F4F"/>
    <a:srgbClr val="84B4E0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94A8-FC70-4C85-A679-58CEF8E0F7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6C5B-2806-4C79-871B-80275B52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TIMELAPSE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Edmir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Luke,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Sabi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Nilay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Deep </a:t>
            </a:r>
          </a:p>
        </p:txBody>
      </p:sp>
    </p:spTree>
    <p:extLst>
      <p:ext uri="{BB962C8B-B14F-4D97-AF65-F5344CB8AC3E}">
        <p14:creationId xmlns:p14="http://schemas.microsoft.com/office/powerpoint/2010/main" val="29114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45" y="1061698"/>
            <a:ext cx="7105510" cy="47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7632"/>
            <a:ext cx="9173378" cy="164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4867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433" y="2644170"/>
            <a:ext cx="8907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The Singleton pattern ensures that a class has only one instance and provides a global point of access to that instance. </a:t>
            </a:r>
          </a:p>
        </p:txBody>
      </p:sp>
    </p:spTree>
    <p:extLst>
      <p:ext uri="{BB962C8B-B14F-4D97-AF65-F5344CB8AC3E}">
        <p14:creationId xmlns:p14="http://schemas.microsoft.com/office/powerpoint/2010/main" val="42512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13" y="2415401"/>
            <a:ext cx="3083486" cy="2022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1653" y="2274838"/>
            <a:ext cx="5019774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public class </a:t>
            </a:r>
            <a:r>
              <a:rPr lang="en-US" dirty="0">
                <a:solidFill>
                  <a:srgbClr val="FFFF00"/>
                </a:solidFill>
                <a:latin typeface="DroidSansMono"/>
              </a:rPr>
              <a:t>Container</a:t>
            </a:r>
            <a:r>
              <a:rPr lang="en-US" dirty="0">
                <a:solidFill>
                  <a:srgbClr val="FD536A"/>
                </a:solidFill>
                <a:latin typeface="DroidSansMono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DroidSansMono"/>
            </a:endParaRPr>
          </a:p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public static Container </a:t>
            </a:r>
            <a:r>
              <a:rPr lang="en-US" dirty="0" err="1">
                <a:solidFill>
                  <a:srgbClr val="FFFF00"/>
                </a:solidFill>
                <a:latin typeface="DroidSansMono"/>
              </a:rPr>
              <a:t>getInstance</a:t>
            </a:r>
            <a:r>
              <a:rPr lang="en-US" dirty="0">
                <a:solidFill>
                  <a:srgbClr val="979797"/>
                </a:solidFill>
                <a:latin typeface="DroidSansMono"/>
              </a:rPr>
              <a:t>() 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	If (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Container.instance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 == null){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	     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Container.instance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 = new Container();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}</a:t>
            </a:r>
          </a:p>
          <a:p>
            <a:r>
              <a:rPr lang="en-US" dirty="0">
                <a:solidFill>
                  <a:srgbClr val="84B4E0"/>
                </a:solidFill>
                <a:latin typeface="DroidSansMon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roidSansMon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roidSansMono"/>
              </a:rPr>
              <a:t>Container.instance</a:t>
            </a:r>
            <a:r>
              <a:rPr lang="en-US" dirty="0">
                <a:solidFill>
                  <a:schemeClr val="bg1"/>
                </a:solidFill>
                <a:latin typeface="DroidSansMono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DroidSansMono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4" idx="3"/>
            <a:endCxn id="5" idx="1"/>
          </p:cNvCxnSpPr>
          <p:nvPr/>
        </p:nvCxnSpPr>
        <p:spPr>
          <a:xfrm>
            <a:off x="4268899" y="3426883"/>
            <a:ext cx="2172754" cy="2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7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2607632"/>
            <a:ext cx="9173378" cy="164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26267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433" y="2644170"/>
            <a:ext cx="89071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The Adapter design pattern allows otherwise incompatible classes to work together by converting the interface of one class into an interface expected by the clients.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26" y="265153"/>
            <a:ext cx="5376548" cy="63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2607632"/>
            <a:ext cx="9173378" cy="164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Impact" panose="020B0806030902050204" pitchFamily="34" charset="0"/>
              </a:rPr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36686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1524000" y="2496437"/>
            <a:ext cx="91440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Compose objects into tree structures to represent whole-part hierarchies. Composite lets clients treat individual objects and compositions of objects uniformly.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93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DroidSansMono</vt:lpstr>
      <vt:lpstr>Impact</vt:lpstr>
      <vt:lpstr>Office Theme</vt:lpstr>
      <vt:lpstr>TIMELAPSE</vt:lpstr>
      <vt:lpstr>SINGLETON</vt:lpstr>
      <vt:lpstr>PowerPoint Presentation</vt:lpstr>
      <vt:lpstr>PowerPoint Presentation</vt:lpstr>
      <vt:lpstr>ADAPTER</vt:lpstr>
      <vt:lpstr>PowerPoint Presentation</vt:lpstr>
      <vt:lpstr>PowerPoint Presentation</vt:lpstr>
      <vt:lpstr>COMPOSITE</vt:lpstr>
      <vt:lpstr>Compose objects into tree structures to represent whole-part hierarchies. Composite lets clients treat individual objects and compositions of objects uniformly.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TIMELAPSE</dc:title>
  <dc:creator>Mujcinovic, Sabahudin (Student)</dc:creator>
  <cp:lastModifiedBy>Mujcinovic, Sabahudin (Student)</cp:lastModifiedBy>
  <cp:revision>8</cp:revision>
  <dcterms:created xsi:type="dcterms:W3CDTF">2016-12-05T16:33:41Z</dcterms:created>
  <dcterms:modified xsi:type="dcterms:W3CDTF">2016-12-05T21:33:55Z</dcterms:modified>
</cp:coreProperties>
</file>