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C183-4179-4F51-BFDB-16820FF5E1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23" y="1471792"/>
            <a:ext cx="2457450" cy="1895475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6780251" y="714831"/>
            <a:ext cx="3396443" cy="4300040"/>
            <a:chOff x="6780251" y="714831"/>
            <a:chExt cx="3396443" cy="4300040"/>
          </a:xfrm>
        </p:grpSpPr>
        <p:grpSp>
          <p:nvGrpSpPr>
            <p:cNvPr id="97" name="Group 96"/>
            <p:cNvGrpSpPr/>
            <p:nvPr/>
          </p:nvGrpSpPr>
          <p:grpSpPr>
            <a:xfrm>
              <a:off x="7020945" y="714831"/>
              <a:ext cx="2915057" cy="4115374"/>
              <a:chOff x="7020945" y="714831"/>
              <a:chExt cx="2915057" cy="4115374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945" y="714831"/>
                <a:ext cx="2915057" cy="4115374"/>
              </a:xfrm>
              <a:prstGeom prst="rect">
                <a:avLst/>
              </a:prstGeom>
            </p:spPr>
          </p:pic>
          <p:cxnSp>
            <p:nvCxnSpPr>
              <p:cNvPr id="93" name="Straight Connector 92"/>
              <p:cNvCxnSpPr>
                <a:cxnSpLocks/>
              </p:cNvCxnSpPr>
              <p:nvPr/>
            </p:nvCxnSpPr>
            <p:spPr>
              <a:xfrm flipH="1" flipV="1">
                <a:off x="7754159" y="2234568"/>
                <a:ext cx="366386" cy="279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6780251" y="4645539"/>
              <a:ext cx="339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Path: d-e-f-g-d-c-b-a-2-3-4-5-6-1-2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0513" y="2407640"/>
            <a:ext cx="3341370" cy="3126912"/>
            <a:chOff x="710513" y="2407640"/>
            <a:chExt cx="3341370" cy="3126912"/>
          </a:xfrm>
        </p:grpSpPr>
        <p:grpSp>
          <p:nvGrpSpPr>
            <p:cNvPr id="90" name="Group 89"/>
            <p:cNvGrpSpPr/>
            <p:nvPr/>
          </p:nvGrpSpPr>
          <p:grpSpPr>
            <a:xfrm>
              <a:off x="1129556" y="2407640"/>
              <a:ext cx="2058261" cy="2607231"/>
              <a:chOff x="1465116" y="1211187"/>
              <a:chExt cx="1713343" cy="232806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465116" y="1211187"/>
                <a:ext cx="1713343" cy="2328066"/>
                <a:chOff x="1873682" y="564694"/>
                <a:chExt cx="1713343" cy="232806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873682" y="1556959"/>
                  <a:ext cx="1380710" cy="1335801"/>
                  <a:chOff x="813733" y="729845"/>
                  <a:chExt cx="3650607" cy="3217177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13733" y="1971415"/>
                    <a:ext cx="536894" cy="51172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2" name="Straight Connector 21"/>
                  <p:cNvCxnSpPr>
                    <a:cxnSpLocks/>
                    <a:stCxn id="21" idx="0"/>
                    <a:endCxn id="23" idx="2"/>
                  </p:cNvCxnSpPr>
                  <p:nvPr/>
                </p:nvCxnSpPr>
                <p:spPr>
                  <a:xfrm flipV="1">
                    <a:off x="1082180" y="985709"/>
                    <a:ext cx="1149292" cy="985706"/>
                  </a:xfrm>
                  <a:prstGeom prst="line">
                    <a:avLst/>
                  </a:prstGeom>
                  <a:ln w="952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/>
                  <p:cNvSpPr/>
                  <p:nvPr/>
                </p:nvSpPr>
                <p:spPr>
                  <a:xfrm>
                    <a:off x="2231472" y="72984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24" name="Straight Connector 23"/>
                  <p:cNvCxnSpPr>
                    <a:cxnSpLocks/>
                    <a:stCxn id="23" idx="6"/>
                    <a:endCxn id="25" idx="2"/>
                  </p:cNvCxnSpPr>
                  <p:nvPr/>
                </p:nvCxnSpPr>
                <p:spPr>
                  <a:xfrm>
                    <a:off x="2768366" y="985709"/>
                    <a:ext cx="115908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3927446" y="72984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231472" y="3431098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cxnSp>
                <p:nvCxnSpPr>
                  <p:cNvPr id="27" name="Straight Connector 26"/>
                  <p:cNvCxnSpPr>
                    <a:cxnSpLocks/>
                    <a:stCxn id="26" idx="6"/>
                    <a:endCxn id="28" idx="2"/>
                  </p:cNvCxnSpPr>
                  <p:nvPr/>
                </p:nvCxnSpPr>
                <p:spPr>
                  <a:xfrm>
                    <a:off x="2768366" y="3686962"/>
                    <a:ext cx="1159080" cy="419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3927446" y="343529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cxnSpLocks/>
                    <a:stCxn id="21" idx="4"/>
                    <a:endCxn id="26" idx="2"/>
                  </p:cNvCxnSpPr>
                  <p:nvPr/>
                </p:nvCxnSpPr>
                <p:spPr>
                  <a:xfrm>
                    <a:off x="1082180" y="2483142"/>
                    <a:ext cx="1149292" cy="12038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3390552" y="2100397"/>
                    <a:ext cx="536894" cy="471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31" name="Straight Connector 30"/>
                  <p:cNvCxnSpPr>
                    <a:cxnSpLocks/>
                    <a:stCxn id="28" idx="0"/>
                    <a:endCxn id="30" idx="4"/>
                  </p:cNvCxnSpPr>
                  <p:nvPr/>
                </p:nvCxnSpPr>
                <p:spPr>
                  <a:xfrm flipH="1" flipV="1">
                    <a:off x="3658999" y="2572275"/>
                    <a:ext cx="536894" cy="8630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>
                    <a:cxnSpLocks/>
                    <a:stCxn id="30" idx="0"/>
                    <a:endCxn id="25" idx="4"/>
                  </p:cNvCxnSpPr>
                  <p:nvPr/>
                </p:nvCxnSpPr>
                <p:spPr>
                  <a:xfrm flipV="1">
                    <a:off x="3658999" y="1241572"/>
                    <a:ext cx="536894" cy="8588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63049" y="564694"/>
                  <a:ext cx="1623976" cy="851780"/>
                  <a:chOff x="1592029" y="318030"/>
                  <a:chExt cx="2240451" cy="114161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499333" y="673212"/>
                    <a:ext cx="333147" cy="3463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1856096" y="1246594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592029" y="673212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cxnSp>
                <p:nvCxnSpPr>
                  <p:cNvPr id="10" name="Straight Connector 9"/>
                  <p:cNvCxnSpPr>
                    <a:cxnSpLocks/>
                    <a:stCxn id="8" idx="1"/>
                    <a:endCxn id="9" idx="5"/>
                  </p:cNvCxnSpPr>
                  <p:nvPr/>
                </p:nvCxnSpPr>
                <p:spPr>
                  <a:xfrm flipH="1" flipV="1">
                    <a:off x="1767150" y="855061"/>
                    <a:ext cx="118992" cy="4227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/>
                  <p:cNvSpPr/>
                  <p:nvPr/>
                </p:nvSpPr>
                <p:spPr>
                  <a:xfrm>
                    <a:off x="2016790" y="318030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cxnSp>
                <p:nvCxnSpPr>
                  <p:cNvPr id="12" name="Straight Connector 11"/>
                  <p:cNvCxnSpPr>
                    <a:cxnSpLocks/>
                    <a:stCxn id="9" idx="0"/>
                    <a:endCxn id="11" idx="4"/>
                  </p:cNvCxnSpPr>
                  <p:nvPr/>
                </p:nvCxnSpPr>
                <p:spPr>
                  <a:xfrm flipV="1">
                    <a:off x="1694613" y="531079"/>
                    <a:ext cx="424761" cy="1421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/>
                  <p:cNvSpPr/>
                  <p:nvPr/>
                </p:nvSpPr>
                <p:spPr>
                  <a:xfrm>
                    <a:off x="2397867" y="783054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  <p:cxnSp>
                <p:nvCxnSpPr>
                  <p:cNvPr id="14" name="Straight Connector 13"/>
                  <p:cNvCxnSpPr>
                    <a:cxnSpLocks/>
                    <a:stCxn id="13" idx="0"/>
                    <a:endCxn id="11" idx="4"/>
                  </p:cNvCxnSpPr>
                  <p:nvPr/>
                </p:nvCxnSpPr>
                <p:spPr>
                  <a:xfrm flipH="1" flipV="1">
                    <a:off x="2119374" y="531079"/>
                    <a:ext cx="381077" cy="2519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2943932" y="432819"/>
                    <a:ext cx="276907" cy="2456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cxnSp>
                <p:nvCxnSpPr>
                  <p:cNvPr id="16" name="Straight Connector 15"/>
                  <p:cNvCxnSpPr>
                    <a:cxnSpLocks/>
                    <a:stCxn id="13" idx="6"/>
                    <a:endCxn id="15" idx="2"/>
                  </p:cNvCxnSpPr>
                  <p:nvPr/>
                </p:nvCxnSpPr>
                <p:spPr>
                  <a:xfrm flipV="1">
                    <a:off x="2603034" y="555652"/>
                    <a:ext cx="340898" cy="3339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cxnSpLocks/>
                    <a:stCxn id="15" idx="6"/>
                    <a:endCxn id="7" idx="0"/>
                  </p:cNvCxnSpPr>
                  <p:nvPr/>
                </p:nvCxnSpPr>
                <p:spPr>
                  <a:xfrm>
                    <a:off x="3220839" y="555652"/>
                    <a:ext cx="445068" cy="1175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/>
                  <p:cNvSpPr/>
                  <p:nvPr/>
                </p:nvSpPr>
                <p:spPr>
                  <a:xfrm>
                    <a:off x="2884786" y="1171871"/>
                    <a:ext cx="229974" cy="2775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3" idx="5"/>
                    <a:endCxn id="18" idx="1"/>
                  </p:cNvCxnSpPr>
                  <p:nvPr/>
                </p:nvCxnSpPr>
                <p:spPr>
                  <a:xfrm>
                    <a:off x="2572987" y="964903"/>
                    <a:ext cx="345477" cy="2476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cxnSpLocks/>
                    <a:stCxn id="7" idx="4"/>
                    <a:endCxn id="18" idx="7"/>
                  </p:cNvCxnSpPr>
                  <p:nvPr/>
                </p:nvCxnSpPr>
                <p:spPr>
                  <a:xfrm flipH="1">
                    <a:off x="3081080" y="1019513"/>
                    <a:ext cx="584827" cy="192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3" name="Straight Connector 32"/>
              <p:cNvCxnSpPr>
                <a:cxnSpLocks/>
                <a:stCxn id="23" idx="1"/>
                <a:endCxn id="8" idx="5"/>
              </p:cNvCxnSpPr>
              <p:nvPr/>
            </p:nvCxnSpPr>
            <p:spPr>
              <a:xfrm flipH="1" flipV="1">
                <a:off x="1872825" y="2039688"/>
                <a:ext cx="158237" cy="194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cxnSpLocks/>
                <a:stCxn id="23" idx="0"/>
                <a:endCxn id="13" idx="4"/>
              </p:cNvCxnSpPr>
              <p:nvPr/>
            </p:nvCxnSpPr>
            <p:spPr>
              <a:xfrm flipV="1">
                <a:off x="2102855" y="1717111"/>
                <a:ext cx="110091" cy="4863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710513" y="5195998"/>
              <a:ext cx="3341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Circuit: 2-3-4-5-6-1-2-a-b-c-d-e-f-g-d-2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9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81000"/>
            <a:ext cx="99345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057400"/>
            <a:ext cx="6419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062162"/>
            <a:ext cx="6438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3" y="2597450"/>
            <a:ext cx="4874441" cy="41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Bhatt</dc:creator>
  <cp:lastModifiedBy>Nilay Bhatt</cp:lastModifiedBy>
  <cp:revision>8</cp:revision>
  <dcterms:created xsi:type="dcterms:W3CDTF">2017-05-30T14:27:20Z</dcterms:created>
  <dcterms:modified xsi:type="dcterms:W3CDTF">2017-05-31T02:34:26Z</dcterms:modified>
</cp:coreProperties>
</file>