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8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0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2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4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8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6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8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E2F9-5DC1-4B10-AB70-CA4185019AD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E2F9-5DC1-4B10-AB70-CA4185019AD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36272-23A4-4923-BD91-72E5C7E40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4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201336" y="791388"/>
            <a:ext cx="1395032" cy="1339416"/>
            <a:chOff x="813733" y="729845"/>
            <a:chExt cx="3650607" cy="3217177"/>
          </a:xfrm>
        </p:grpSpPr>
        <p:sp>
          <p:nvSpPr>
            <p:cNvPr id="4" name="Oval 3"/>
            <p:cNvSpPr/>
            <p:nvPr/>
          </p:nvSpPr>
          <p:spPr>
            <a:xfrm>
              <a:off x="813733" y="1971415"/>
              <a:ext cx="536894" cy="511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6" name="Straight Connector 5"/>
            <p:cNvCxnSpPr>
              <a:cxnSpLocks/>
              <a:stCxn id="4" idx="0"/>
              <a:endCxn id="7" idx="2"/>
            </p:cNvCxnSpPr>
            <p:nvPr/>
          </p:nvCxnSpPr>
          <p:spPr>
            <a:xfrm flipV="1">
              <a:off x="1082180" y="985709"/>
              <a:ext cx="1149292" cy="985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231472" y="729845"/>
              <a:ext cx="536894" cy="511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4" name="Straight Connector 13"/>
            <p:cNvCxnSpPr>
              <a:cxnSpLocks/>
              <a:stCxn id="7" idx="6"/>
              <a:endCxn id="15" idx="2"/>
            </p:cNvCxnSpPr>
            <p:nvPr/>
          </p:nvCxnSpPr>
          <p:spPr>
            <a:xfrm>
              <a:off x="2768366" y="985709"/>
              <a:ext cx="1159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27446" y="729845"/>
              <a:ext cx="536894" cy="511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2231472" y="3431098"/>
              <a:ext cx="536894" cy="511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22" name="Straight Connector 21"/>
            <p:cNvCxnSpPr>
              <a:cxnSpLocks/>
              <a:stCxn id="21" idx="6"/>
              <a:endCxn id="23" idx="2"/>
            </p:cNvCxnSpPr>
            <p:nvPr/>
          </p:nvCxnSpPr>
          <p:spPr>
            <a:xfrm>
              <a:off x="2768366" y="3686962"/>
              <a:ext cx="1159080" cy="4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927446" y="3435295"/>
              <a:ext cx="536894" cy="511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24" name="Straight Connector 23"/>
            <p:cNvCxnSpPr>
              <a:cxnSpLocks/>
              <a:stCxn id="4" idx="4"/>
              <a:endCxn id="21" idx="2"/>
            </p:cNvCxnSpPr>
            <p:nvPr/>
          </p:nvCxnSpPr>
          <p:spPr>
            <a:xfrm>
              <a:off x="1082180" y="2483142"/>
              <a:ext cx="1149292" cy="1203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390552" y="2100397"/>
              <a:ext cx="536894" cy="4718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36" name="Straight Connector 35"/>
            <p:cNvCxnSpPr>
              <a:cxnSpLocks/>
              <a:stCxn id="23" idx="0"/>
              <a:endCxn id="35" idx="4"/>
            </p:cNvCxnSpPr>
            <p:nvPr/>
          </p:nvCxnSpPr>
          <p:spPr>
            <a:xfrm flipH="1" flipV="1">
              <a:off x="3658999" y="2572275"/>
              <a:ext cx="536894" cy="86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cxnSpLocks/>
              <a:stCxn id="35" idx="0"/>
              <a:endCxn id="15" idx="4"/>
            </p:cNvCxnSpPr>
            <p:nvPr/>
          </p:nvCxnSpPr>
          <p:spPr>
            <a:xfrm flipV="1">
              <a:off x="3658999" y="1241572"/>
              <a:ext cx="536894" cy="858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1876968" y="791388"/>
            <a:ext cx="1380710" cy="1335801"/>
            <a:chOff x="813733" y="729845"/>
            <a:chExt cx="3650607" cy="3217177"/>
          </a:xfrm>
        </p:grpSpPr>
        <p:sp>
          <p:nvSpPr>
            <p:cNvPr id="56" name="Oval 55"/>
            <p:cNvSpPr/>
            <p:nvPr/>
          </p:nvSpPr>
          <p:spPr>
            <a:xfrm>
              <a:off x="813733" y="1971415"/>
              <a:ext cx="536894" cy="5117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57" name="Straight Connector 56"/>
            <p:cNvCxnSpPr>
              <a:cxnSpLocks/>
              <a:stCxn id="56" idx="0"/>
              <a:endCxn id="58" idx="2"/>
            </p:cNvCxnSpPr>
            <p:nvPr/>
          </p:nvCxnSpPr>
          <p:spPr>
            <a:xfrm flipV="1">
              <a:off x="1082180" y="985709"/>
              <a:ext cx="1149292" cy="985706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231472" y="729845"/>
              <a:ext cx="536894" cy="511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59" name="Straight Connector 58"/>
            <p:cNvCxnSpPr>
              <a:cxnSpLocks/>
              <a:stCxn id="58" idx="6"/>
              <a:endCxn id="60" idx="2"/>
            </p:cNvCxnSpPr>
            <p:nvPr/>
          </p:nvCxnSpPr>
          <p:spPr>
            <a:xfrm>
              <a:off x="2768366" y="985709"/>
              <a:ext cx="1159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3927446" y="729845"/>
              <a:ext cx="536894" cy="511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2231472" y="3431098"/>
              <a:ext cx="536894" cy="511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62" name="Straight Connector 61"/>
            <p:cNvCxnSpPr>
              <a:cxnSpLocks/>
              <a:stCxn id="61" idx="6"/>
              <a:endCxn id="63" idx="2"/>
            </p:cNvCxnSpPr>
            <p:nvPr/>
          </p:nvCxnSpPr>
          <p:spPr>
            <a:xfrm>
              <a:off x="2768366" y="3686962"/>
              <a:ext cx="1159080" cy="4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927446" y="3435295"/>
              <a:ext cx="536894" cy="511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64" name="Straight Connector 63"/>
            <p:cNvCxnSpPr>
              <a:cxnSpLocks/>
              <a:stCxn id="56" idx="4"/>
              <a:endCxn id="61" idx="2"/>
            </p:cNvCxnSpPr>
            <p:nvPr/>
          </p:nvCxnSpPr>
          <p:spPr>
            <a:xfrm>
              <a:off x="1082180" y="2483142"/>
              <a:ext cx="1149292" cy="1203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390552" y="2100397"/>
              <a:ext cx="536894" cy="4718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66" name="Straight Connector 65"/>
            <p:cNvCxnSpPr>
              <a:cxnSpLocks/>
              <a:stCxn id="63" idx="0"/>
              <a:endCxn id="65" idx="4"/>
            </p:cNvCxnSpPr>
            <p:nvPr/>
          </p:nvCxnSpPr>
          <p:spPr>
            <a:xfrm flipH="1" flipV="1">
              <a:off x="3658999" y="2572275"/>
              <a:ext cx="536894" cy="86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cxnSpLocks/>
              <a:stCxn id="65" idx="0"/>
              <a:endCxn id="60" idx="4"/>
            </p:cNvCxnSpPr>
            <p:nvPr/>
          </p:nvCxnSpPr>
          <p:spPr>
            <a:xfrm flipV="1">
              <a:off x="3658999" y="1241572"/>
              <a:ext cx="536894" cy="858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596307" y="809892"/>
            <a:ext cx="1364661" cy="1336358"/>
            <a:chOff x="813733" y="729845"/>
            <a:chExt cx="3650607" cy="3217177"/>
          </a:xfrm>
        </p:grpSpPr>
        <p:sp>
          <p:nvSpPr>
            <p:cNvPr id="71" name="Oval 70"/>
            <p:cNvSpPr/>
            <p:nvPr/>
          </p:nvSpPr>
          <p:spPr>
            <a:xfrm>
              <a:off x="813733" y="1971415"/>
              <a:ext cx="536894" cy="5117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72" name="Straight Connector 71"/>
            <p:cNvCxnSpPr>
              <a:cxnSpLocks/>
              <a:stCxn id="71" idx="0"/>
              <a:endCxn id="73" idx="2"/>
            </p:cNvCxnSpPr>
            <p:nvPr/>
          </p:nvCxnSpPr>
          <p:spPr>
            <a:xfrm flipV="1">
              <a:off x="1082180" y="985709"/>
              <a:ext cx="1149292" cy="985706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231472" y="729845"/>
              <a:ext cx="536894" cy="5117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74" name="Straight Connector 73"/>
            <p:cNvCxnSpPr>
              <a:cxnSpLocks/>
              <a:stCxn id="73" idx="6"/>
              <a:endCxn id="75" idx="2"/>
            </p:cNvCxnSpPr>
            <p:nvPr/>
          </p:nvCxnSpPr>
          <p:spPr>
            <a:xfrm>
              <a:off x="2768366" y="985709"/>
              <a:ext cx="115908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3927446" y="729845"/>
              <a:ext cx="536894" cy="511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2231472" y="3431098"/>
              <a:ext cx="536894" cy="511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77" name="Straight Connector 76"/>
            <p:cNvCxnSpPr>
              <a:cxnSpLocks/>
              <a:stCxn id="76" idx="6"/>
              <a:endCxn id="78" idx="2"/>
            </p:cNvCxnSpPr>
            <p:nvPr/>
          </p:nvCxnSpPr>
          <p:spPr>
            <a:xfrm>
              <a:off x="2768366" y="3686962"/>
              <a:ext cx="1159080" cy="4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3927446" y="3435295"/>
              <a:ext cx="536894" cy="511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79" name="Straight Connector 78"/>
            <p:cNvCxnSpPr>
              <a:cxnSpLocks/>
              <a:stCxn id="71" idx="4"/>
              <a:endCxn id="76" idx="2"/>
            </p:cNvCxnSpPr>
            <p:nvPr/>
          </p:nvCxnSpPr>
          <p:spPr>
            <a:xfrm>
              <a:off x="1082180" y="2483142"/>
              <a:ext cx="1149292" cy="1203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3390552" y="2100397"/>
              <a:ext cx="536894" cy="4718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81" name="Straight Connector 80"/>
            <p:cNvCxnSpPr>
              <a:cxnSpLocks/>
              <a:stCxn id="78" idx="0"/>
              <a:endCxn id="80" idx="4"/>
            </p:cNvCxnSpPr>
            <p:nvPr/>
          </p:nvCxnSpPr>
          <p:spPr>
            <a:xfrm flipH="1" flipV="1">
              <a:off x="3658999" y="2572275"/>
              <a:ext cx="536894" cy="86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cxnSpLocks/>
              <a:stCxn id="80" idx="0"/>
              <a:endCxn id="75" idx="4"/>
            </p:cNvCxnSpPr>
            <p:nvPr/>
          </p:nvCxnSpPr>
          <p:spPr>
            <a:xfrm flipV="1">
              <a:off x="3658999" y="1241572"/>
              <a:ext cx="536894" cy="858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5293901" y="791388"/>
            <a:ext cx="1377677" cy="1373626"/>
            <a:chOff x="813733" y="729845"/>
            <a:chExt cx="3650607" cy="3217177"/>
          </a:xfrm>
        </p:grpSpPr>
        <p:sp>
          <p:nvSpPr>
            <p:cNvPr id="84" name="Oval 83"/>
            <p:cNvSpPr/>
            <p:nvPr/>
          </p:nvSpPr>
          <p:spPr>
            <a:xfrm>
              <a:off x="813733" y="1971415"/>
              <a:ext cx="536894" cy="5117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85" name="Straight Connector 84"/>
            <p:cNvCxnSpPr>
              <a:cxnSpLocks/>
              <a:stCxn id="84" idx="0"/>
              <a:endCxn id="86" idx="2"/>
            </p:cNvCxnSpPr>
            <p:nvPr/>
          </p:nvCxnSpPr>
          <p:spPr>
            <a:xfrm flipV="1">
              <a:off x="1082180" y="985709"/>
              <a:ext cx="1149292" cy="985706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2231472" y="729845"/>
              <a:ext cx="536894" cy="5117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87" name="Straight Connector 86"/>
            <p:cNvCxnSpPr>
              <a:cxnSpLocks/>
              <a:stCxn id="86" idx="6"/>
              <a:endCxn id="88" idx="2"/>
            </p:cNvCxnSpPr>
            <p:nvPr/>
          </p:nvCxnSpPr>
          <p:spPr>
            <a:xfrm>
              <a:off x="2768366" y="985709"/>
              <a:ext cx="115908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3927446" y="729845"/>
              <a:ext cx="536894" cy="5117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2231472" y="3431098"/>
              <a:ext cx="536894" cy="511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90" name="Straight Connector 89"/>
            <p:cNvCxnSpPr>
              <a:cxnSpLocks/>
              <a:stCxn id="89" idx="6"/>
              <a:endCxn id="91" idx="2"/>
            </p:cNvCxnSpPr>
            <p:nvPr/>
          </p:nvCxnSpPr>
          <p:spPr>
            <a:xfrm>
              <a:off x="2768366" y="3686962"/>
              <a:ext cx="1159080" cy="4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3927446" y="3435295"/>
              <a:ext cx="536894" cy="511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92" name="Straight Connector 91"/>
            <p:cNvCxnSpPr>
              <a:cxnSpLocks/>
              <a:stCxn id="84" idx="4"/>
              <a:endCxn id="89" idx="2"/>
            </p:cNvCxnSpPr>
            <p:nvPr/>
          </p:nvCxnSpPr>
          <p:spPr>
            <a:xfrm>
              <a:off x="1082180" y="2483142"/>
              <a:ext cx="1149292" cy="1203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3390552" y="2100397"/>
              <a:ext cx="536894" cy="4718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94" name="Straight Connector 93"/>
            <p:cNvCxnSpPr>
              <a:cxnSpLocks/>
              <a:stCxn id="91" idx="0"/>
              <a:endCxn id="93" idx="4"/>
            </p:cNvCxnSpPr>
            <p:nvPr/>
          </p:nvCxnSpPr>
          <p:spPr>
            <a:xfrm flipH="1" flipV="1">
              <a:off x="3658999" y="2572275"/>
              <a:ext cx="536894" cy="86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cxnSpLocks/>
              <a:stCxn id="93" idx="0"/>
              <a:endCxn id="88" idx="4"/>
            </p:cNvCxnSpPr>
            <p:nvPr/>
          </p:nvCxnSpPr>
          <p:spPr>
            <a:xfrm flipV="1">
              <a:off x="3658999" y="1241572"/>
              <a:ext cx="536894" cy="85882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998465" y="817336"/>
            <a:ext cx="1349957" cy="1400958"/>
            <a:chOff x="813733" y="729845"/>
            <a:chExt cx="3650607" cy="3217177"/>
          </a:xfrm>
        </p:grpSpPr>
        <p:sp>
          <p:nvSpPr>
            <p:cNvPr id="97" name="Oval 96"/>
            <p:cNvSpPr/>
            <p:nvPr/>
          </p:nvSpPr>
          <p:spPr>
            <a:xfrm>
              <a:off x="813733" y="1971415"/>
              <a:ext cx="536894" cy="5117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98" name="Straight Connector 97"/>
            <p:cNvCxnSpPr>
              <a:cxnSpLocks/>
              <a:stCxn id="97" idx="0"/>
              <a:endCxn id="99" idx="2"/>
            </p:cNvCxnSpPr>
            <p:nvPr/>
          </p:nvCxnSpPr>
          <p:spPr>
            <a:xfrm flipV="1">
              <a:off x="1082180" y="985709"/>
              <a:ext cx="1149292" cy="985706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2231472" y="729845"/>
              <a:ext cx="536894" cy="5117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00" name="Straight Connector 99"/>
            <p:cNvCxnSpPr>
              <a:cxnSpLocks/>
              <a:stCxn id="99" idx="6"/>
              <a:endCxn id="101" idx="2"/>
            </p:cNvCxnSpPr>
            <p:nvPr/>
          </p:nvCxnSpPr>
          <p:spPr>
            <a:xfrm>
              <a:off x="2768366" y="985709"/>
              <a:ext cx="115908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3927446" y="729845"/>
              <a:ext cx="536894" cy="5117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2231472" y="3431098"/>
              <a:ext cx="536894" cy="511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103" name="Straight Connector 102"/>
            <p:cNvCxnSpPr>
              <a:cxnSpLocks/>
              <a:stCxn id="102" idx="6"/>
              <a:endCxn id="104" idx="2"/>
            </p:cNvCxnSpPr>
            <p:nvPr/>
          </p:nvCxnSpPr>
          <p:spPr>
            <a:xfrm>
              <a:off x="2768366" y="3686962"/>
              <a:ext cx="1159080" cy="4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3927446" y="3435295"/>
              <a:ext cx="536894" cy="511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05" name="Straight Connector 104"/>
            <p:cNvCxnSpPr>
              <a:cxnSpLocks/>
              <a:stCxn id="97" idx="4"/>
              <a:endCxn id="102" idx="2"/>
            </p:cNvCxnSpPr>
            <p:nvPr/>
          </p:nvCxnSpPr>
          <p:spPr>
            <a:xfrm>
              <a:off x="1082180" y="2483142"/>
              <a:ext cx="1149292" cy="1203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390552" y="2100397"/>
              <a:ext cx="536894" cy="47187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07" name="Straight Connector 106"/>
            <p:cNvCxnSpPr>
              <a:cxnSpLocks/>
              <a:stCxn id="104" idx="0"/>
              <a:endCxn id="106" idx="4"/>
            </p:cNvCxnSpPr>
            <p:nvPr/>
          </p:nvCxnSpPr>
          <p:spPr>
            <a:xfrm flipH="1" flipV="1">
              <a:off x="3658999" y="2572275"/>
              <a:ext cx="536894" cy="86302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cxnSpLocks/>
              <a:stCxn id="106" idx="0"/>
              <a:endCxn id="101" idx="4"/>
            </p:cNvCxnSpPr>
            <p:nvPr/>
          </p:nvCxnSpPr>
          <p:spPr>
            <a:xfrm flipV="1">
              <a:off x="3658999" y="1241572"/>
              <a:ext cx="536894" cy="85882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8533471" y="862770"/>
            <a:ext cx="1381973" cy="1387223"/>
            <a:chOff x="813733" y="729845"/>
            <a:chExt cx="3650607" cy="3217177"/>
          </a:xfrm>
        </p:grpSpPr>
        <p:sp>
          <p:nvSpPr>
            <p:cNvPr id="110" name="Oval 109"/>
            <p:cNvSpPr/>
            <p:nvPr/>
          </p:nvSpPr>
          <p:spPr>
            <a:xfrm>
              <a:off x="813733" y="1971415"/>
              <a:ext cx="536894" cy="5117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11" name="Straight Connector 110"/>
            <p:cNvCxnSpPr>
              <a:cxnSpLocks/>
              <a:stCxn id="110" idx="0"/>
              <a:endCxn id="112" idx="2"/>
            </p:cNvCxnSpPr>
            <p:nvPr/>
          </p:nvCxnSpPr>
          <p:spPr>
            <a:xfrm flipV="1">
              <a:off x="1082180" y="985709"/>
              <a:ext cx="1149292" cy="985706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2231472" y="729845"/>
              <a:ext cx="536894" cy="5117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13" name="Straight Connector 112"/>
            <p:cNvCxnSpPr>
              <a:cxnSpLocks/>
              <a:stCxn id="112" idx="6"/>
              <a:endCxn id="114" idx="2"/>
            </p:cNvCxnSpPr>
            <p:nvPr/>
          </p:nvCxnSpPr>
          <p:spPr>
            <a:xfrm>
              <a:off x="2768366" y="985709"/>
              <a:ext cx="115908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3927446" y="729845"/>
              <a:ext cx="536894" cy="5117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2231472" y="3431098"/>
              <a:ext cx="536894" cy="511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116" name="Straight Connector 115"/>
            <p:cNvCxnSpPr>
              <a:cxnSpLocks/>
              <a:stCxn id="115" idx="6"/>
              <a:endCxn id="117" idx="2"/>
            </p:cNvCxnSpPr>
            <p:nvPr/>
          </p:nvCxnSpPr>
          <p:spPr>
            <a:xfrm>
              <a:off x="2768366" y="3686962"/>
              <a:ext cx="1159080" cy="4197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3927446" y="3435295"/>
              <a:ext cx="536894" cy="5117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18" name="Straight Connector 117"/>
            <p:cNvCxnSpPr>
              <a:cxnSpLocks/>
              <a:stCxn id="110" idx="4"/>
              <a:endCxn id="115" idx="2"/>
            </p:cNvCxnSpPr>
            <p:nvPr/>
          </p:nvCxnSpPr>
          <p:spPr>
            <a:xfrm>
              <a:off x="1082180" y="2483142"/>
              <a:ext cx="1149292" cy="1203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3390552" y="2100397"/>
              <a:ext cx="536894" cy="47187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20" name="Straight Connector 119"/>
            <p:cNvCxnSpPr>
              <a:cxnSpLocks/>
              <a:stCxn id="117" idx="0"/>
              <a:endCxn id="119" idx="4"/>
            </p:cNvCxnSpPr>
            <p:nvPr/>
          </p:nvCxnSpPr>
          <p:spPr>
            <a:xfrm flipH="1" flipV="1">
              <a:off x="3658999" y="2572275"/>
              <a:ext cx="536894" cy="86302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cxnSpLocks/>
              <a:stCxn id="119" idx="0"/>
              <a:endCxn id="114" idx="4"/>
            </p:cNvCxnSpPr>
            <p:nvPr/>
          </p:nvCxnSpPr>
          <p:spPr>
            <a:xfrm flipV="1">
              <a:off x="3658999" y="1241572"/>
              <a:ext cx="536894" cy="85882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10194741" y="895202"/>
            <a:ext cx="1340121" cy="1352981"/>
            <a:chOff x="813733" y="729845"/>
            <a:chExt cx="3650607" cy="3217177"/>
          </a:xfrm>
        </p:grpSpPr>
        <p:sp>
          <p:nvSpPr>
            <p:cNvPr id="123" name="Oval 122"/>
            <p:cNvSpPr/>
            <p:nvPr/>
          </p:nvSpPr>
          <p:spPr>
            <a:xfrm>
              <a:off x="813733" y="1971415"/>
              <a:ext cx="536894" cy="5117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24" name="Straight Connector 123"/>
            <p:cNvCxnSpPr>
              <a:cxnSpLocks/>
              <a:stCxn id="123" idx="0"/>
              <a:endCxn id="125" idx="2"/>
            </p:cNvCxnSpPr>
            <p:nvPr/>
          </p:nvCxnSpPr>
          <p:spPr>
            <a:xfrm flipV="1">
              <a:off x="1082180" y="985709"/>
              <a:ext cx="1149292" cy="985706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2231472" y="729845"/>
              <a:ext cx="536894" cy="5117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26" name="Straight Connector 125"/>
            <p:cNvCxnSpPr>
              <a:cxnSpLocks/>
              <a:stCxn id="125" idx="6"/>
              <a:endCxn id="127" idx="2"/>
            </p:cNvCxnSpPr>
            <p:nvPr/>
          </p:nvCxnSpPr>
          <p:spPr>
            <a:xfrm>
              <a:off x="2768366" y="985709"/>
              <a:ext cx="115908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3927446" y="729845"/>
              <a:ext cx="536894" cy="5117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8" name="Oval 127"/>
            <p:cNvSpPr/>
            <p:nvPr/>
          </p:nvSpPr>
          <p:spPr>
            <a:xfrm>
              <a:off x="2231472" y="3431098"/>
              <a:ext cx="536894" cy="5117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129" name="Straight Connector 128"/>
            <p:cNvCxnSpPr>
              <a:cxnSpLocks/>
              <a:stCxn id="128" idx="6"/>
              <a:endCxn id="130" idx="2"/>
            </p:cNvCxnSpPr>
            <p:nvPr/>
          </p:nvCxnSpPr>
          <p:spPr>
            <a:xfrm>
              <a:off x="2768366" y="3686962"/>
              <a:ext cx="1159080" cy="4197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3927446" y="3435295"/>
              <a:ext cx="536894" cy="51172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31" name="Straight Connector 130"/>
            <p:cNvCxnSpPr>
              <a:cxnSpLocks/>
              <a:stCxn id="123" idx="4"/>
              <a:endCxn id="128" idx="2"/>
            </p:cNvCxnSpPr>
            <p:nvPr/>
          </p:nvCxnSpPr>
          <p:spPr>
            <a:xfrm>
              <a:off x="1082180" y="2483142"/>
              <a:ext cx="1149292" cy="120382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>
            <a:xfrm>
              <a:off x="3390552" y="2100397"/>
              <a:ext cx="536894" cy="47187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33" name="Straight Connector 132"/>
            <p:cNvCxnSpPr>
              <a:cxnSpLocks/>
              <a:stCxn id="130" idx="0"/>
              <a:endCxn id="132" idx="4"/>
            </p:cNvCxnSpPr>
            <p:nvPr/>
          </p:nvCxnSpPr>
          <p:spPr>
            <a:xfrm flipH="1" flipV="1">
              <a:off x="3658999" y="2572275"/>
              <a:ext cx="536894" cy="86302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cxnSpLocks/>
              <a:stCxn id="132" idx="0"/>
              <a:endCxn id="127" idx="4"/>
            </p:cNvCxnSpPr>
            <p:nvPr/>
          </p:nvCxnSpPr>
          <p:spPr>
            <a:xfrm flipV="1">
              <a:off x="3658999" y="1241572"/>
              <a:ext cx="536894" cy="85882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Arrow Connector 135"/>
          <p:cNvCxnSpPr/>
          <p:nvPr/>
        </p:nvCxnSpPr>
        <p:spPr>
          <a:xfrm>
            <a:off x="1472690" y="1453742"/>
            <a:ext cx="276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185444" y="1429973"/>
            <a:ext cx="276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4860617" y="1453742"/>
            <a:ext cx="276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6586714" y="1471586"/>
            <a:ext cx="276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8199013" y="1519373"/>
            <a:ext cx="276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9813820" y="1524946"/>
            <a:ext cx="276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307092" y="3745711"/>
            <a:ext cx="1395032" cy="1339416"/>
            <a:chOff x="813733" y="729845"/>
            <a:chExt cx="3650607" cy="3217177"/>
          </a:xfrm>
        </p:grpSpPr>
        <p:sp>
          <p:nvSpPr>
            <p:cNvPr id="144" name="Oval 143"/>
            <p:cNvSpPr/>
            <p:nvPr/>
          </p:nvSpPr>
          <p:spPr>
            <a:xfrm>
              <a:off x="813733" y="1971415"/>
              <a:ext cx="536894" cy="511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45" name="Straight Connector 144"/>
            <p:cNvCxnSpPr>
              <a:cxnSpLocks/>
              <a:stCxn id="144" idx="0"/>
              <a:endCxn id="146" idx="2"/>
            </p:cNvCxnSpPr>
            <p:nvPr/>
          </p:nvCxnSpPr>
          <p:spPr>
            <a:xfrm flipV="1">
              <a:off x="1082180" y="985709"/>
              <a:ext cx="1149292" cy="985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2231472" y="729845"/>
              <a:ext cx="536894" cy="511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47" name="Straight Connector 146"/>
            <p:cNvCxnSpPr>
              <a:cxnSpLocks/>
              <a:stCxn id="146" idx="6"/>
              <a:endCxn id="148" idx="2"/>
            </p:cNvCxnSpPr>
            <p:nvPr/>
          </p:nvCxnSpPr>
          <p:spPr>
            <a:xfrm>
              <a:off x="2768366" y="985709"/>
              <a:ext cx="1159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3927446" y="729845"/>
              <a:ext cx="536894" cy="511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49" name="Oval 148"/>
            <p:cNvSpPr/>
            <p:nvPr/>
          </p:nvSpPr>
          <p:spPr>
            <a:xfrm>
              <a:off x="2231472" y="3431098"/>
              <a:ext cx="536894" cy="511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150" name="Straight Connector 149"/>
            <p:cNvCxnSpPr>
              <a:cxnSpLocks/>
              <a:stCxn id="149" idx="6"/>
              <a:endCxn id="151" idx="2"/>
            </p:cNvCxnSpPr>
            <p:nvPr/>
          </p:nvCxnSpPr>
          <p:spPr>
            <a:xfrm>
              <a:off x="2768366" y="3686962"/>
              <a:ext cx="1159080" cy="4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/>
            <p:cNvSpPr/>
            <p:nvPr/>
          </p:nvSpPr>
          <p:spPr>
            <a:xfrm>
              <a:off x="3927446" y="3435295"/>
              <a:ext cx="536894" cy="511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52" name="Straight Connector 151"/>
            <p:cNvCxnSpPr>
              <a:cxnSpLocks/>
              <a:stCxn id="144" idx="4"/>
              <a:endCxn id="149" idx="2"/>
            </p:cNvCxnSpPr>
            <p:nvPr/>
          </p:nvCxnSpPr>
          <p:spPr>
            <a:xfrm>
              <a:off x="1082180" y="2483142"/>
              <a:ext cx="1149292" cy="1203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3390552" y="2100397"/>
              <a:ext cx="536894" cy="4718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54" name="Straight Connector 153"/>
            <p:cNvCxnSpPr>
              <a:cxnSpLocks/>
              <a:stCxn id="151" idx="0"/>
              <a:endCxn id="153" idx="4"/>
            </p:cNvCxnSpPr>
            <p:nvPr/>
          </p:nvCxnSpPr>
          <p:spPr>
            <a:xfrm flipH="1" flipV="1">
              <a:off x="3658999" y="2572275"/>
              <a:ext cx="536894" cy="86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cxnSpLocks/>
              <a:stCxn id="153" idx="0"/>
              <a:endCxn id="148" idx="4"/>
            </p:cNvCxnSpPr>
            <p:nvPr/>
          </p:nvCxnSpPr>
          <p:spPr>
            <a:xfrm flipV="1">
              <a:off x="3658999" y="1241572"/>
              <a:ext cx="536894" cy="858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42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48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Nilay Bhatt</dc:creator>
  <cp:lastModifiedBy>Nilay Bhatt</cp:lastModifiedBy>
  <cp:revision>6</cp:revision>
  <dcterms:created xsi:type="dcterms:W3CDTF">2017-02-20T19:58:17Z</dcterms:created>
  <dcterms:modified xsi:type="dcterms:W3CDTF">2017-02-21T03:54:22Z</dcterms:modified>
</cp:coreProperties>
</file>