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E2F9-5DC1-4B10-AB70-CA4185019AD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535"/>
          <p:cNvGrpSpPr/>
          <p:nvPr/>
        </p:nvGrpSpPr>
        <p:grpSpPr>
          <a:xfrm>
            <a:off x="38988" y="564694"/>
            <a:ext cx="12045749" cy="5859379"/>
            <a:chOff x="38988" y="564694"/>
            <a:chExt cx="12045749" cy="5859379"/>
          </a:xfrm>
        </p:grpSpPr>
        <p:grpSp>
          <p:nvGrpSpPr>
            <p:cNvPr id="70" name="Group 69"/>
            <p:cNvGrpSpPr/>
            <p:nvPr/>
          </p:nvGrpSpPr>
          <p:grpSpPr>
            <a:xfrm>
              <a:off x="3593021" y="1575463"/>
              <a:ext cx="1364661" cy="1336358"/>
              <a:chOff x="813733" y="729845"/>
              <a:chExt cx="3650607" cy="321717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2" name="Straight Connector 71"/>
              <p:cNvCxnSpPr>
                <a:cxnSpLocks/>
                <a:stCxn id="71" idx="0"/>
                <a:endCxn id="73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74" name="Straight Connector 73"/>
              <p:cNvCxnSpPr>
                <a:cxnSpLocks/>
                <a:stCxn id="73" idx="6"/>
                <a:endCxn id="75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77" name="Straight Connector 76"/>
              <p:cNvCxnSpPr>
                <a:cxnSpLocks/>
                <a:stCxn id="76" idx="6"/>
                <a:endCxn id="78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79" name="Straight Connector 78"/>
              <p:cNvCxnSpPr>
                <a:cxnSpLocks/>
                <a:stCxn id="71" idx="4"/>
                <a:endCxn id="76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81" name="Straight Connector 80"/>
              <p:cNvCxnSpPr>
                <a:cxnSpLocks/>
                <a:stCxn id="78" idx="0"/>
                <a:endCxn id="80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  <a:stCxn id="80" idx="0"/>
                <a:endCxn id="75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290615" y="1556959"/>
              <a:ext cx="1377677" cy="1373626"/>
              <a:chOff x="813733" y="729845"/>
              <a:chExt cx="3650607" cy="321717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85" name="Straight Connector 84"/>
              <p:cNvCxnSpPr>
                <a:cxnSpLocks/>
                <a:stCxn id="84" idx="0"/>
                <a:endCxn id="86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87" name="Straight Connector 86"/>
              <p:cNvCxnSpPr>
                <a:cxnSpLocks/>
                <a:stCxn id="86" idx="6"/>
                <a:endCxn id="88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90" name="Straight Connector 89"/>
              <p:cNvCxnSpPr>
                <a:cxnSpLocks/>
                <a:stCxn id="89" idx="6"/>
                <a:endCxn id="91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92" name="Straight Connector 91"/>
              <p:cNvCxnSpPr>
                <a:cxnSpLocks/>
                <a:stCxn id="84" idx="4"/>
                <a:endCxn id="89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94" name="Straight Connector 93"/>
              <p:cNvCxnSpPr>
                <a:cxnSpLocks/>
                <a:stCxn id="91" idx="0"/>
                <a:endCxn id="93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cxnSpLocks/>
                <a:stCxn id="93" idx="0"/>
                <a:endCxn id="88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6995179" y="1582907"/>
              <a:ext cx="1349957" cy="1400958"/>
              <a:chOff x="813733" y="729845"/>
              <a:chExt cx="3650607" cy="3217177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98" name="Straight Connector 97"/>
              <p:cNvCxnSpPr>
                <a:cxnSpLocks/>
                <a:stCxn id="97" idx="0"/>
                <a:endCxn id="99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0" name="Straight Connector 99"/>
              <p:cNvCxnSpPr>
                <a:cxnSpLocks/>
                <a:stCxn id="99" idx="6"/>
                <a:endCxn id="101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03" name="Straight Connector 102"/>
              <p:cNvCxnSpPr>
                <a:cxnSpLocks/>
                <a:stCxn id="102" idx="6"/>
                <a:endCxn id="104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05" name="Straight Connector 104"/>
              <p:cNvCxnSpPr>
                <a:cxnSpLocks/>
                <a:stCxn id="97" idx="4"/>
                <a:endCxn id="102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07" name="Straight Connector 106"/>
              <p:cNvCxnSpPr>
                <a:cxnSpLocks/>
                <a:stCxn id="104" idx="0"/>
                <a:endCxn id="106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cxnSpLocks/>
                <a:stCxn id="106" idx="0"/>
                <a:endCxn id="101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8530185" y="1628341"/>
              <a:ext cx="1381973" cy="1387223"/>
              <a:chOff x="813733" y="729845"/>
              <a:chExt cx="3650607" cy="321717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11" name="Straight Connector 110"/>
              <p:cNvCxnSpPr>
                <a:cxnSpLocks/>
                <a:stCxn id="110" idx="0"/>
                <a:endCxn id="112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13" name="Straight Connector 112"/>
              <p:cNvCxnSpPr>
                <a:cxnSpLocks/>
                <a:stCxn id="112" idx="6"/>
                <a:endCxn id="114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16" name="Straight Connector 115"/>
              <p:cNvCxnSpPr>
                <a:cxnSpLocks/>
                <a:stCxn id="115" idx="6"/>
                <a:endCxn id="117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18" name="Straight Connector 117"/>
              <p:cNvCxnSpPr>
                <a:cxnSpLocks/>
                <a:stCxn id="110" idx="4"/>
                <a:endCxn id="115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20" name="Straight Connector 119"/>
              <p:cNvCxnSpPr>
                <a:cxnSpLocks/>
                <a:stCxn id="117" idx="0"/>
                <a:endCxn id="119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cxnSpLocks/>
                <a:stCxn id="119" idx="0"/>
                <a:endCxn id="114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10191455" y="1660773"/>
              <a:ext cx="1340121" cy="1352981"/>
              <a:chOff x="813733" y="729845"/>
              <a:chExt cx="3650607" cy="3217177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13733" y="197141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4" name="Straight Connector 123"/>
              <p:cNvCxnSpPr>
                <a:cxnSpLocks/>
                <a:stCxn id="123" idx="0"/>
                <a:endCxn id="125" idx="2"/>
              </p:cNvCxnSpPr>
              <p:nvPr/>
            </p:nvCxnSpPr>
            <p:spPr>
              <a:xfrm flipV="1">
                <a:off x="1082180" y="985709"/>
                <a:ext cx="1149292" cy="98570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2231472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26" name="Straight Connector 125"/>
              <p:cNvCxnSpPr>
                <a:cxnSpLocks/>
                <a:stCxn id="125" idx="6"/>
                <a:endCxn id="127" idx="2"/>
              </p:cNvCxnSpPr>
              <p:nvPr/>
            </p:nvCxnSpPr>
            <p:spPr>
              <a:xfrm>
                <a:off x="2768366" y="985709"/>
                <a:ext cx="115908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3927446" y="72984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231472" y="3431098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cxnSp>
            <p:nvCxnSpPr>
              <p:cNvPr id="129" name="Straight Connector 128"/>
              <p:cNvCxnSpPr>
                <a:cxnSpLocks/>
                <a:stCxn id="128" idx="6"/>
                <a:endCxn id="130" idx="2"/>
              </p:cNvCxnSpPr>
              <p:nvPr/>
            </p:nvCxnSpPr>
            <p:spPr>
              <a:xfrm>
                <a:off x="2768366" y="3686962"/>
                <a:ext cx="1159080" cy="419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3927446" y="3435295"/>
                <a:ext cx="536894" cy="51172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131" name="Straight Connector 130"/>
              <p:cNvCxnSpPr>
                <a:cxnSpLocks/>
                <a:stCxn id="123" idx="4"/>
                <a:endCxn id="128" idx="2"/>
              </p:cNvCxnSpPr>
              <p:nvPr/>
            </p:nvCxnSpPr>
            <p:spPr>
              <a:xfrm>
                <a:off x="1082180" y="2483142"/>
                <a:ext cx="1149292" cy="12038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3390552" y="2100397"/>
                <a:ext cx="536894" cy="47187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33" name="Straight Connector 132"/>
              <p:cNvCxnSpPr>
                <a:cxnSpLocks/>
                <a:stCxn id="130" idx="0"/>
                <a:endCxn id="132" idx="4"/>
              </p:cNvCxnSpPr>
              <p:nvPr/>
            </p:nvCxnSpPr>
            <p:spPr>
              <a:xfrm flipH="1" flipV="1">
                <a:off x="3658999" y="2572275"/>
                <a:ext cx="536894" cy="86302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cxnSpLocks/>
                <a:stCxn id="132" idx="0"/>
                <a:endCxn id="127" idx="4"/>
              </p:cNvCxnSpPr>
              <p:nvPr/>
            </p:nvCxnSpPr>
            <p:spPr>
              <a:xfrm flipV="1">
                <a:off x="3658999" y="1241572"/>
                <a:ext cx="536894" cy="85882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Arrow Connector 135"/>
            <p:cNvCxnSpPr/>
            <p:nvPr/>
          </p:nvCxnSpPr>
          <p:spPr>
            <a:xfrm>
              <a:off x="1469404" y="2219313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182158" y="2195544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4857331" y="2219313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6583428" y="223715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8195727" y="2284944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9810534" y="229051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>
              <a:off x="753456" y="3747497"/>
              <a:ext cx="2240451" cy="2578824"/>
              <a:chOff x="420929" y="3026420"/>
              <a:chExt cx="2240451" cy="2578824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263" name="Oval 262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64" name="Straight Connector 263"/>
                <p:cNvCxnSpPr>
                  <a:cxnSpLocks/>
                  <a:stCxn id="263" idx="0"/>
                  <a:endCxn id="265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Oval 264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66" name="Straight Connector 265"/>
                <p:cNvCxnSpPr>
                  <a:cxnSpLocks/>
                  <a:stCxn id="265" idx="6"/>
                  <a:endCxn id="267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Oval 266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269" name="Straight Connector 268"/>
                <p:cNvCxnSpPr>
                  <a:cxnSpLocks/>
                  <a:stCxn id="268" idx="6"/>
                  <a:endCxn id="270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Oval 269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271" name="Straight Connector 270"/>
                <p:cNvCxnSpPr>
                  <a:cxnSpLocks/>
                  <a:stCxn id="263" idx="4"/>
                  <a:endCxn id="268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Oval 271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273" name="Straight Connector 272"/>
                <p:cNvCxnSpPr>
                  <a:cxnSpLocks/>
                  <a:stCxn id="270" idx="0"/>
                  <a:endCxn id="272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>
                  <a:cxnSpLocks/>
                  <a:stCxn id="272" idx="0"/>
                  <a:endCxn id="267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Straight Connector 247"/>
              <p:cNvCxnSpPr>
                <a:cxnSpLocks/>
                <a:stCxn id="265" idx="0"/>
                <a:endCxn id="255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250" name="Straight Connector 249"/>
              <p:cNvCxnSpPr>
                <a:cxnSpLocks/>
                <a:stCxn id="265" idx="0"/>
                <a:endCxn id="249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252" name="Straight Connector 251"/>
              <p:cNvCxnSpPr>
                <a:cxnSpLocks/>
                <a:stCxn id="249" idx="1"/>
                <a:endCxn id="251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54" name="Straight Connector 253"/>
              <p:cNvCxnSpPr>
                <a:cxnSpLocks/>
                <a:stCxn id="251" idx="0"/>
                <a:endCxn id="253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56" name="Straight Connector 255"/>
              <p:cNvCxnSpPr>
                <a:cxnSpLocks/>
                <a:stCxn id="255" idx="0"/>
                <a:endCxn id="253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258" name="Straight Connector 257"/>
              <p:cNvCxnSpPr>
                <a:cxnSpLocks/>
                <a:stCxn id="255" idx="6"/>
                <a:endCxn id="257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cxnSpLocks/>
                <a:stCxn id="257" idx="6"/>
                <a:endCxn id="246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261" name="Straight Connector 260"/>
              <p:cNvCxnSpPr>
                <a:cxnSpLocks/>
                <a:stCxn id="255" idx="5"/>
                <a:endCxn id="260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>
                <a:cxnSpLocks/>
                <a:stCxn id="246" idx="4"/>
                <a:endCxn id="260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/>
            <p:cNvGrpSpPr/>
            <p:nvPr/>
          </p:nvGrpSpPr>
          <p:grpSpPr>
            <a:xfrm>
              <a:off x="5796642" y="3845249"/>
              <a:ext cx="2240451" cy="2578824"/>
              <a:chOff x="420929" y="3026420"/>
              <a:chExt cx="2240451" cy="2578824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293" name="Oval 292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94" name="Straight Connector 293"/>
                <p:cNvCxnSpPr>
                  <a:cxnSpLocks/>
                  <a:stCxn id="293" idx="0"/>
                  <a:endCxn id="295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Oval 294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96" name="Straight Connector 295"/>
                <p:cNvCxnSpPr>
                  <a:cxnSpLocks/>
                  <a:stCxn id="295" idx="6"/>
                  <a:endCxn id="297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Oval 296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299" name="Straight Connector 298"/>
                <p:cNvCxnSpPr>
                  <a:cxnSpLocks/>
                  <a:stCxn id="298" idx="6"/>
                  <a:endCxn id="300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Oval 299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01" name="Straight Connector 300"/>
                <p:cNvCxnSpPr>
                  <a:cxnSpLocks/>
                  <a:stCxn id="293" idx="4"/>
                  <a:endCxn id="298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Oval 301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03" name="Straight Connector 302"/>
                <p:cNvCxnSpPr>
                  <a:cxnSpLocks/>
                  <a:stCxn id="300" idx="0"/>
                  <a:endCxn id="302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>
                  <a:cxnSpLocks/>
                  <a:stCxn id="302" idx="0"/>
                  <a:endCxn id="297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8" name="Straight Connector 277"/>
              <p:cNvCxnSpPr>
                <a:cxnSpLocks/>
                <a:stCxn id="295" idx="0"/>
                <a:endCxn id="285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280" name="Straight Connector 279"/>
              <p:cNvCxnSpPr>
                <a:cxnSpLocks/>
                <a:stCxn id="295" idx="0"/>
                <a:endCxn id="279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Oval 280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282" name="Straight Connector 281"/>
              <p:cNvCxnSpPr>
                <a:cxnSpLocks/>
                <a:stCxn id="279" idx="1"/>
                <a:endCxn id="281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84" name="Straight Connector 283"/>
              <p:cNvCxnSpPr>
                <a:cxnSpLocks/>
                <a:stCxn id="281" idx="0"/>
                <a:endCxn id="283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Oval 284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86" name="Straight Connector 285"/>
              <p:cNvCxnSpPr>
                <a:cxnSpLocks/>
                <a:stCxn id="285" idx="0"/>
                <a:endCxn id="283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288" name="Straight Connector 287"/>
              <p:cNvCxnSpPr>
                <a:cxnSpLocks/>
                <a:stCxn id="285" idx="6"/>
                <a:endCxn id="287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cxnSpLocks/>
                <a:stCxn id="287" idx="6"/>
                <a:endCxn id="276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291" name="Straight Connector 290"/>
              <p:cNvCxnSpPr>
                <a:cxnSpLocks/>
                <a:stCxn id="285" idx="5"/>
                <a:endCxn id="290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cxnSpLocks/>
                <a:stCxn id="276" idx="4"/>
                <a:endCxn id="290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cxnSpLocks/>
              <a:stCxn id="58" idx="0"/>
              <a:endCxn id="314" idx="4"/>
            </p:cNvCxnSpPr>
            <p:nvPr/>
          </p:nvCxnSpPr>
          <p:spPr>
            <a:xfrm flipV="1">
              <a:off x="2511421" y="1070618"/>
              <a:ext cx="110091" cy="486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cxnSpLocks/>
              <a:stCxn id="58" idx="0"/>
              <a:endCxn id="308" idx="5"/>
            </p:cNvCxnSpPr>
            <p:nvPr/>
          </p:nvCxnSpPr>
          <p:spPr>
            <a:xfrm flipH="1" flipV="1">
              <a:off x="2281391" y="1393195"/>
              <a:ext cx="230030" cy="163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Group 439"/>
            <p:cNvGrpSpPr/>
            <p:nvPr/>
          </p:nvGrpSpPr>
          <p:grpSpPr>
            <a:xfrm>
              <a:off x="1873682" y="564694"/>
              <a:ext cx="1713343" cy="2328066"/>
              <a:chOff x="1873682" y="564694"/>
              <a:chExt cx="1713343" cy="232806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73682" y="1556959"/>
                <a:ext cx="1380710" cy="1335801"/>
                <a:chOff x="813733" y="729845"/>
                <a:chExt cx="3650607" cy="321717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7" name="Straight Connector 56"/>
                <p:cNvCxnSpPr>
                  <a:cxnSpLocks/>
                  <a:stCxn id="56" idx="0"/>
                  <a:endCxn id="58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59" name="Straight Connector 58"/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62" name="Straight Connector 61"/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64" name="Straight Connector 63"/>
                <p:cNvCxnSpPr>
                  <a:cxnSpLocks/>
                  <a:stCxn id="56" idx="4"/>
                  <a:endCxn id="61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66" name="Straight Connector 65"/>
                <p:cNvCxnSpPr>
                  <a:cxnSpLocks/>
                  <a:stCxn id="63" idx="0"/>
                  <a:endCxn id="65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cxnSpLocks/>
                  <a:stCxn id="65" idx="0"/>
                  <a:endCxn id="60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1963049" y="564694"/>
                <a:ext cx="1623976" cy="851780"/>
                <a:chOff x="1592029" y="318030"/>
                <a:chExt cx="2240451" cy="1141613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311" name="Straight Connector 310"/>
                <p:cNvCxnSpPr>
                  <a:cxnSpLocks/>
                  <a:stCxn id="308" idx="1"/>
                  <a:endCxn id="310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Oval 311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313" name="Straight Connector 312"/>
                <p:cNvCxnSpPr>
                  <a:cxnSpLocks/>
                  <a:stCxn id="310" idx="0"/>
                  <a:endCxn id="312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315" name="Straight Connector 314"/>
                <p:cNvCxnSpPr>
                  <a:cxnSpLocks/>
                  <a:stCxn id="314" idx="0"/>
                  <a:endCxn id="312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317" name="Straight Connector 316"/>
                <p:cNvCxnSpPr>
                  <a:cxnSpLocks/>
                  <a:stCxn id="314" idx="6"/>
                  <a:endCxn id="316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>
                  <a:cxnSpLocks/>
                  <a:stCxn id="316" idx="6"/>
                  <a:endCxn id="306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Oval 318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320" name="Straight Connector 319"/>
                <p:cNvCxnSpPr>
                  <a:cxnSpLocks/>
                  <a:stCxn id="314" idx="5"/>
                  <a:endCxn id="319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>
                  <a:cxnSpLocks/>
                  <a:stCxn id="306" idx="4"/>
                  <a:endCxn id="319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6" name="Group 325"/>
            <p:cNvGrpSpPr/>
            <p:nvPr/>
          </p:nvGrpSpPr>
          <p:grpSpPr>
            <a:xfrm>
              <a:off x="3346933" y="3719551"/>
              <a:ext cx="2240451" cy="2578824"/>
              <a:chOff x="420929" y="3026420"/>
              <a:chExt cx="2240451" cy="2578824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328" name="Group 327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45" name="Straight Connector 344"/>
                <p:cNvCxnSpPr>
                  <a:cxnSpLocks/>
                  <a:stCxn id="344" idx="0"/>
                  <a:endCxn id="346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Oval 345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47" name="Straight Connector 346"/>
                <p:cNvCxnSpPr>
                  <a:cxnSpLocks/>
                  <a:stCxn id="346" idx="6"/>
                  <a:endCxn id="348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Oval 347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50" name="Straight Connector 349"/>
                <p:cNvCxnSpPr>
                  <a:cxnSpLocks/>
                  <a:stCxn id="349" idx="6"/>
                  <a:endCxn id="351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Oval 350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52" name="Straight Connector 351"/>
                <p:cNvCxnSpPr>
                  <a:cxnSpLocks/>
                  <a:stCxn id="344" idx="4"/>
                  <a:endCxn id="349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54" name="Straight Connector 353"/>
                <p:cNvCxnSpPr>
                  <a:cxnSpLocks/>
                  <a:stCxn id="351" idx="0"/>
                  <a:endCxn id="353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>
                  <a:cxnSpLocks/>
                  <a:stCxn id="353" idx="0"/>
                  <a:endCxn id="348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9" name="Straight Connector 328"/>
              <p:cNvCxnSpPr>
                <a:cxnSpLocks/>
                <a:stCxn id="346" idx="0"/>
                <a:endCxn id="336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31" name="Straight Connector 330"/>
              <p:cNvCxnSpPr>
                <a:cxnSpLocks/>
                <a:stCxn id="346" idx="0"/>
                <a:endCxn id="330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33" name="Straight Connector 332"/>
              <p:cNvCxnSpPr>
                <a:cxnSpLocks/>
                <a:stCxn id="330" idx="1"/>
                <a:endCxn id="332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335" name="Straight Connector 334"/>
              <p:cNvCxnSpPr>
                <a:cxnSpLocks/>
                <a:stCxn id="332" idx="0"/>
                <a:endCxn id="334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Oval 335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37" name="Straight Connector 336"/>
              <p:cNvCxnSpPr>
                <a:cxnSpLocks/>
                <a:stCxn id="336" idx="0"/>
                <a:endCxn id="334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Oval 337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39" name="Straight Connector 338"/>
              <p:cNvCxnSpPr>
                <a:cxnSpLocks/>
                <a:stCxn id="336" idx="6"/>
                <a:endCxn id="338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cxnSpLocks/>
                <a:stCxn id="338" idx="6"/>
                <a:endCxn id="327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342" name="Straight Connector 341"/>
              <p:cNvCxnSpPr>
                <a:cxnSpLocks/>
                <a:stCxn id="336" idx="5"/>
                <a:endCxn id="341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cxnSpLocks/>
                <a:stCxn id="327" idx="4"/>
                <a:endCxn id="341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355"/>
            <p:cNvGrpSpPr/>
            <p:nvPr/>
          </p:nvGrpSpPr>
          <p:grpSpPr>
            <a:xfrm>
              <a:off x="8170772" y="3845249"/>
              <a:ext cx="2240451" cy="2578824"/>
              <a:chOff x="420929" y="3026420"/>
              <a:chExt cx="2240451" cy="2578824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2328233" y="3381602"/>
                <a:ext cx="333147" cy="3463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grpSp>
            <p:nvGrpSpPr>
              <p:cNvPr id="358" name="Group 357"/>
              <p:cNvGrpSpPr/>
              <p:nvPr/>
            </p:nvGrpSpPr>
            <p:grpSpPr>
              <a:xfrm>
                <a:off x="684997" y="4265828"/>
                <a:ext cx="1395032" cy="1339416"/>
                <a:chOff x="813733" y="729845"/>
                <a:chExt cx="3650607" cy="3217177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75" name="Straight Connector 374"/>
                <p:cNvCxnSpPr>
                  <a:cxnSpLocks/>
                  <a:stCxn id="374" idx="0"/>
                  <a:endCxn id="376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Oval 375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77" name="Straight Connector 376"/>
                <p:cNvCxnSpPr>
                  <a:cxnSpLocks/>
                  <a:stCxn id="376" idx="6"/>
                  <a:endCxn id="378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8" name="Oval 377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80" name="Straight Connector 379"/>
                <p:cNvCxnSpPr>
                  <a:cxnSpLocks/>
                  <a:stCxn id="379" idx="6"/>
                  <a:endCxn id="381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382" name="Straight Connector 381"/>
                <p:cNvCxnSpPr>
                  <a:cxnSpLocks/>
                  <a:stCxn id="374" idx="4"/>
                  <a:endCxn id="379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Oval 382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384" name="Straight Connector 383"/>
                <p:cNvCxnSpPr>
                  <a:cxnSpLocks/>
                  <a:stCxn id="381" idx="0"/>
                  <a:endCxn id="383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/>
                <p:cNvCxnSpPr>
                  <a:cxnSpLocks/>
                  <a:stCxn id="383" idx="0"/>
                  <a:endCxn id="378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9" name="Straight Connector 358"/>
              <p:cNvCxnSpPr>
                <a:cxnSpLocks/>
                <a:stCxn id="376" idx="0"/>
                <a:endCxn id="366" idx="4"/>
              </p:cNvCxnSpPr>
              <p:nvPr/>
            </p:nvCxnSpPr>
            <p:spPr>
              <a:xfrm flipH="1" flipV="1">
                <a:off x="1329351" y="3704493"/>
                <a:ext cx="1" cy="5613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/>
              <p:cNvSpPr/>
              <p:nvPr/>
            </p:nvSpPr>
            <p:spPr>
              <a:xfrm>
                <a:off x="684996" y="395498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61" name="Straight Connector 360"/>
              <p:cNvCxnSpPr>
                <a:cxnSpLocks/>
                <a:stCxn id="376" idx="0"/>
                <a:endCxn id="360" idx="5"/>
              </p:cNvCxnSpPr>
              <p:nvPr/>
            </p:nvCxnSpPr>
            <p:spPr>
              <a:xfrm flipH="1" flipV="1">
                <a:off x="860117" y="4136833"/>
                <a:ext cx="469235" cy="1289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Oval 361"/>
              <p:cNvSpPr/>
              <p:nvPr/>
            </p:nvSpPr>
            <p:spPr>
              <a:xfrm>
                <a:off x="420929" y="3381602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3" name="Straight Connector 362"/>
              <p:cNvCxnSpPr>
                <a:cxnSpLocks/>
                <a:stCxn id="360" idx="1"/>
                <a:endCxn id="362" idx="5"/>
              </p:cNvCxnSpPr>
              <p:nvPr/>
            </p:nvCxnSpPr>
            <p:spPr>
              <a:xfrm flipH="1" flipV="1">
                <a:off x="596050" y="3563451"/>
                <a:ext cx="118992" cy="4227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Oval 363"/>
              <p:cNvSpPr/>
              <p:nvPr/>
            </p:nvSpPr>
            <p:spPr>
              <a:xfrm>
                <a:off x="845690" y="3026420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365" name="Straight Connector 364"/>
              <p:cNvCxnSpPr>
                <a:cxnSpLocks/>
                <a:stCxn id="362" idx="0"/>
                <a:endCxn id="364" idx="4"/>
              </p:cNvCxnSpPr>
              <p:nvPr/>
            </p:nvCxnSpPr>
            <p:spPr>
              <a:xfrm flipV="1">
                <a:off x="523513" y="3239469"/>
                <a:ext cx="424761" cy="14213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226767" y="3491444"/>
                <a:ext cx="205167" cy="213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67" name="Straight Connector 366"/>
              <p:cNvCxnSpPr>
                <a:cxnSpLocks/>
                <a:stCxn id="366" idx="0"/>
                <a:endCxn id="364" idx="4"/>
              </p:cNvCxnSpPr>
              <p:nvPr/>
            </p:nvCxnSpPr>
            <p:spPr>
              <a:xfrm flipH="1" flipV="1">
                <a:off x="948274" y="3239469"/>
                <a:ext cx="381077" cy="25197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1772832" y="3141209"/>
                <a:ext cx="276907" cy="245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369" name="Straight Connector 368"/>
              <p:cNvCxnSpPr>
                <a:cxnSpLocks/>
                <a:stCxn id="366" idx="6"/>
                <a:endCxn id="368" idx="2"/>
              </p:cNvCxnSpPr>
              <p:nvPr/>
            </p:nvCxnSpPr>
            <p:spPr>
              <a:xfrm flipV="1">
                <a:off x="1431934" y="3264042"/>
                <a:ext cx="340898" cy="33392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cxnSpLocks/>
                <a:stCxn id="368" idx="6"/>
                <a:endCxn id="357" idx="0"/>
              </p:cNvCxnSpPr>
              <p:nvPr/>
            </p:nvCxnSpPr>
            <p:spPr>
              <a:xfrm>
                <a:off x="2049739" y="3264042"/>
                <a:ext cx="445068" cy="11756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1669695" y="3880261"/>
                <a:ext cx="273966" cy="273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372" name="Straight Connector 371"/>
              <p:cNvCxnSpPr>
                <a:cxnSpLocks/>
                <a:stCxn id="366" idx="5"/>
                <a:endCxn id="371" idx="1"/>
              </p:cNvCxnSpPr>
              <p:nvPr/>
            </p:nvCxnSpPr>
            <p:spPr>
              <a:xfrm>
                <a:off x="1401888" y="3673293"/>
                <a:ext cx="307928" cy="24701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>
                <a:cxnSpLocks/>
                <a:stCxn id="357" idx="4"/>
                <a:endCxn id="371" idx="7"/>
              </p:cNvCxnSpPr>
              <p:nvPr/>
            </p:nvCxnSpPr>
            <p:spPr>
              <a:xfrm flipH="1">
                <a:off x="1903540" y="3727903"/>
                <a:ext cx="591267" cy="1924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/>
            <p:cNvGrpSpPr/>
            <p:nvPr/>
          </p:nvGrpSpPr>
          <p:grpSpPr>
            <a:xfrm>
              <a:off x="38988" y="582011"/>
              <a:ext cx="1713343" cy="2328066"/>
              <a:chOff x="1873682" y="564694"/>
              <a:chExt cx="1713343" cy="2328066"/>
            </a:xfrm>
          </p:grpSpPr>
          <p:grpSp>
            <p:nvGrpSpPr>
              <p:cNvPr id="391" name="Group 390"/>
              <p:cNvGrpSpPr/>
              <p:nvPr/>
            </p:nvGrpSpPr>
            <p:grpSpPr>
              <a:xfrm>
                <a:off x="1873682" y="1556959"/>
                <a:ext cx="1380710" cy="1335801"/>
                <a:chOff x="813733" y="729845"/>
                <a:chExt cx="3650607" cy="3217177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813733" y="1971415"/>
                  <a:ext cx="536894" cy="5117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408" name="Straight Connector 407"/>
                <p:cNvCxnSpPr>
                  <a:cxnSpLocks/>
                  <a:stCxn id="407" idx="0"/>
                  <a:endCxn id="409" idx="2"/>
                </p:cNvCxnSpPr>
                <p:nvPr/>
              </p:nvCxnSpPr>
              <p:spPr>
                <a:xfrm flipV="1">
                  <a:off x="1082180" y="985709"/>
                  <a:ext cx="1149292" cy="985706"/>
                </a:xfrm>
                <a:prstGeom prst="line">
                  <a:avLst/>
                </a:prstGeom>
                <a:ln w="952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Oval 408"/>
                <p:cNvSpPr/>
                <p:nvPr/>
              </p:nvSpPr>
              <p:spPr>
                <a:xfrm>
                  <a:off x="2231472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410" name="Straight Connector 409"/>
                <p:cNvCxnSpPr>
                  <a:cxnSpLocks/>
                  <a:stCxn id="409" idx="6"/>
                  <a:endCxn id="411" idx="2"/>
                </p:cNvCxnSpPr>
                <p:nvPr/>
              </p:nvCxnSpPr>
              <p:spPr>
                <a:xfrm>
                  <a:off x="2768366" y="985709"/>
                  <a:ext cx="1159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Oval 410"/>
                <p:cNvSpPr/>
                <p:nvPr/>
              </p:nvSpPr>
              <p:spPr>
                <a:xfrm>
                  <a:off x="3927446" y="72984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231472" y="3431098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413" name="Straight Connector 412"/>
                <p:cNvCxnSpPr>
                  <a:cxnSpLocks/>
                  <a:stCxn id="412" idx="6"/>
                  <a:endCxn id="414" idx="2"/>
                </p:cNvCxnSpPr>
                <p:nvPr/>
              </p:nvCxnSpPr>
              <p:spPr>
                <a:xfrm>
                  <a:off x="2768366" y="3686962"/>
                  <a:ext cx="1159080" cy="4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Oval 413"/>
                <p:cNvSpPr/>
                <p:nvPr/>
              </p:nvSpPr>
              <p:spPr>
                <a:xfrm>
                  <a:off x="3927446" y="3435295"/>
                  <a:ext cx="536894" cy="5117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415" name="Straight Connector 414"/>
                <p:cNvCxnSpPr>
                  <a:cxnSpLocks/>
                  <a:stCxn id="407" idx="4"/>
                  <a:endCxn id="412" idx="2"/>
                </p:cNvCxnSpPr>
                <p:nvPr/>
              </p:nvCxnSpPr>
              <p:spPr>
                <a:xfrm>
                  <a:off x="1082180" y="2483142"/>
                  <a:ext cx="1149292" cy="120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Oval 415"/>
                <p:cNvSpPr/>
                <p:nvPr/>
              </p:nvSpPr>
              <p:spPr>
                <a:xfrm>
                  <a:off x="3390552" y="2100397"/>
                  <a:ext cx="536894" cy="4718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cxnSp>
              <p:nvCxnSpPr>
                <p:cNvPr id="417" name="Straight Connector 416"/>
                <p:cNvCxnSpPr>
                  <a:cxnSpLocks/>
                  <a:stCxn id="414" idx="0"/>
                  <a:endCxn id="416" idx="4"/>
                </p:cNvCxnSpPr>
                <p:nvPr/>
              </p:nvCxnSpPr>
              <p:spPr>
                <a:xfrm flipH="1" flipV="1">
                  <a:off x="3658999" y="2572275"/>
                  <a:ext cx="536894" cy="863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>
                  <a:cxnSpLocks/>
                  <a:stCxn id="416" idx="0"/>
                  <a:endCxn id="411" idx="4"/>
                </p:cNvCxnSpPr>
                <p:nvPr/>
              </p:nvCxnSpPr>
              <p:spPr>
                <a:xfrm flipV="1">
                  <a:off x="3658999" y="1241572"/>
                  <a:ext cx="536894" cy="8588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 391"/>
              <p:cNvGrpSpPr/>
              <p:nvPr/>
            </p:nvGrpSpPr>
            <p:grpSpPr>
              <a:xfrm>
                <a:off x="1963049" y="564694"/>
                <a:ext cx="1623976" cy="851780"/>
                <a:chOff x="1592029" y="318030"/>
                <a:chExt cx="2240451" cy="1141613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396" name="Straight Connector 395"/>
                <p:cNvCxnSpPr>
                  <a:cxnSpLocks/>
                  <a:stCxn id="394" idx="1"/>
                  <a:endCxn id="395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398" name="Straight Connector 397"/>
                <p:cNvCxnSpPr>
                  <a:cxnSpLocks/>
                  <a:stCxn id="395" idx="0"/>
                  <a:endCxn id="397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" name="Oval 398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00" name="Straight Connector 399"/>
                <p:cNvCxnSpPr>
                  <a:cxnSpLocks/>
                  <a:stCxn id="399" idx="0"/>
                  <a:endCxn id="397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Oval 400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02" name="Straight Connector 401"/>
                <p:cNvCxnSpPr>
                  <a:cxnSpLocks/>
                  <a:stCxn id="399" idx="6"/>
                  <a:endCxn id="401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>
                  <a:cxnSpLocks/>
                  <a:stCxn id="401" idx="6"/>
                  <a:endCxn id="393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Oval 403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05" name="Straight Connector 404"/>
                <p:cNvCxnSpPr>
                  <a:cxnSpLocks/>
                  <a:stCxn id="399" idx="5"/>
                  <a:endCxn id="404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cxnSpLocks/>
                  <a:stCxn id="393" idx="4"/>
                  <a:endCxn id="404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9" name="Straight Connector 418"/>
            <p:cNvCxnSpPr>
              <a:cxnSpLocks/>
              <a:stCxn id="409" idx="0"/>
              <a:endCxn id="394" idx="5"/>
            </p:cNvCxnSpPr>
            <p:nvPr/>
          </p:nvCxnSpPr>
          <p:spPr>
            <a:xfrm flipH="1" flipV="1">
              <a:off x="446697" y="1410512"/>
              <a:ext cx="230030" cy="163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cxnSpLocks/>
              <a:stCxn id="409" idx="0"/>
              <a:endCxn id="399" idx="4"/>
            </p:cNvCxnSpPr>
            <p:nvPr/>
          </p:nvCxnSpPr>
          <p:spPr>
            <a:xfrm flipV="1">
              <a:off x="676727" y="1087935"/>
              <a:ext cx="110091" cy="486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oup 446"/>
            <p:cNvGrpSpPr/>
            <p:nvPr/>
          </p:nvGrpSpPr>
          <p:grpSpPr>
            <a:xfrm>
              <a:off x="3737721" y="600075"/>
              <a:ext cx="1623976" cy="975388"/>
              <a:chOff x="4131765" y="517345"/>
              <a:chExt cx="1623976" cy="975388"/>
            </a:xfrm>
          </p:grpSpPr>
          <p:grpSp>
            <p:nvGrpSpPr>
              <p:cNvPr id="425" name="Group 424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29" name="Straight Connector 428"/>
                <p:cNvCxnSpPr>
                  <a:cxnSpLocks/>
                  <a:stCxn id="427" idx="1"/>
                  <a:endCxn id="428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Oval 429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31" name="Straight Connector 430"/>
                <p:cNvCxnSpPr>
                  <a:cxnSpLocks/>
                  <a:stCxn id="428" idx="0"/>
                  <a:endCxn id="430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Oval 431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33" name="Straight Connector 432"/>
                <p:cNvCxnSpPr>
                  <a:cxnSpLocks/>
                  <a:stCxn id="432" idx="0"/>
                  <a:endCxn id="430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Oval 433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35" name="Straight Connector 434"/>
                <p:cNvCxnSpPr>
                  <a:cxnSpLocks/>
                  <a:stCxn id="432" idx="6"/>
                  <a:endCxn id="434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>
                  <a:cxnSpLocks/>
                  <a:stCxn id="434" idx="6"/>
                  <a:endCxn id="426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7" name="Oval 436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38" name="Straight Connector 437"/>
                <p:cNvCxnSpPr>
                  <a:cxnSpLocks/>
                  <a:stCxn id="432" idx="5"/>
                  <a:endCxn id="437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>
                  <a:cxnSpLocks/>
                  <a:stCxn id="426" idx="4"/>
                  <a:endCxn id="437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1" name="Straight Connector 440"/>
              <p:cNvCxnSpPr>
                <a:cxnSpLocks/>
                <a:stCxn id="432" idx="4"/>
                <a:endCxn id="73" idx="0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>
                <a:cxnSpLocks/>
                <a:stCxn id="427" idx="5"/>
                <a:endCxn id="73" idx="0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5470472" y="593035"/>
              <a:ext cx="1623976" cy="975388"/>
              <a:chOff x="4131765" y="517345"/>
              <a:chExt cx="1623976" cy="975388"/>
            </a:xfrm>
          </p:grpSpPr>
          <p:grpSp>
            <p:nvGrpSpPr>
              <p:cNvPr id="451" name="Group 450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57" name="Straight Connector 456"/>
                <p:cNvCxnSpPr>
                  <a:cxnSpLocks/>
                  <a:stCxn id="455" idx="1"/>
                  <a:endCxn id="456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Oval 457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59" name="Straight Connector 458"/>
                <p:cNvCxnSpPr>
                  <a:cxnSpLocks/>
                  <a:stCxn id="456" idx="0"/>
                  <a:endCxn id="458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0" name="Oval 459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61" name="Straight Connector 460"/>
                <p:cNvCxnSpPr>
                  <a:cxnSpLocks/>
                  <a:stCxn id="460" idx="0"/>
                  <a:endCxn id="458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Oval 461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63" name="Straight Connector 462"/>
                <p:cNvCxnSpPr>
                  <a:cxnSpLocks/>
                  <a:stCxn id="460" idx="6"/>
                  <a:endCxn id="462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>
                  <a:cxnSpLocks/>
                  <a:stCxn id="462" idx="6"/>
                  <a:endCxn id="454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Oval 464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66" name="Straight Connector 465"/>
                <p:cNvCxnSpPr>
                  <a:cxnSpLocks/>
                  <a:stCxn id="460" idx="5"/>
                  <a:endCxn id="465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>
                  <a:cxnSpLocks/>
                  <a:stCxn id="454" idx="4"/>
                  <a:endCxn id="465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2" name="Straight Connector 451"/>
              <p:cNvCxnSpPr>
                <a:cxnSpLocks/>
                <a:stCxn id="460" idx="4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>
                <a:cxnSpLocks/>
                <a:stCxn id="455" idx="5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7136072" y="595841"/>
              <a:ext cx="1623976" cy="975388"/>
              <a:chOff x="4131765" y="517345"/>
              <a:chExt cx="1623976" cy="975388"/>
            </a:xfrm>
          </p:grpSpPr>
          <p:grpSp>
            <p:nvGrpSpPr>
              <p:cNvPr id="469" name="Group 468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72" name="Oval 471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73" name="Oval 472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75" name="Straight Connector 474"/>
                <p:cNvCxnSpPr>
                  <a:cxnSpLocks/>
                  <a:stCxn id="473" idx="1"/>
                  <a:endCxn id="474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Oval 475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77" name="Straight Connector 476"/>
                <p:cNvCxnSpPr>
                  <a:cxnSpLocks/>
                  <a:stCxn id="474" idx="0"/>
                  <a:endCxn id="476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Oval 477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79" name="Straight Connector 478"/>
                <p:cNvCxnSpPr>
                  <a:cxnSpLocks/>
                  <a:stCxn id="478" idx="0"/>
                  <a:endCxn id="476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Oval 479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81" name="Straight Connector 480"/>
                <p:cNvCxnSpPr>
                  <a:cxnSpLocks/>
                  <a:stCxn id="478" idx="6"/>
                  <a:endCxn id="480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>
                  <a:cxnSpLocks/>
                  <a:stCxn id="480" idx="6"/>
                  <a:endCxn id="472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Oval 482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484" name="Straight Connector 483"/>
                <p:cNvCxnSpPr>
                  <a:cxnSpLocks/>
                  <a:stCxn id="478" idx="5"/>
                  <a:endCxn id="483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>
                  <a:cxnSpLocks/>
                  <a:stCxn id="472" idx="4"/>
                  <a:endCxn id="483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/>
              <p:cNvCxnSpPr>
                <a:cxnSpLocks/>
                <a:stCxn id="478" idx="4"/>
              </p:cNvCxnSpPr>
              <p:nvPr/>
            </p:nvCxnSpPr>
            <p:spPr>
              <a:xfrm flipH="1">
                <a:off x="4617391" y="1023269"/>
                <a:ext cx="172837" cy="469464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cxnSpLocks/>
                <a:stCxn id="473" idx="5"/>
              </p:cNvCxnSpPr>
              <p:nvPr/>
            </p:nvCxnSpPr>
            <p:spPr>
              <a:xfrm>
                <a:off x="4450107" y="1345846"/>
                <a:ext cx="167284" cy="1468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/>
            <p:cNvGrpSpPr/>
            <p:nvPr/>
          </p:nvGrpSpPr>
          <p:grpSpPr>
            <a:xfrm>
              <a:off x="8817105" y="630997"/>
              <a:ext cx="1623976" cy="997236"/>
              <a:chOff x="4131765" y="517345"/>
              <a:chExt cx="1623976" cy="997236"/>
            </a:xfrm>
          </p:grpSpPr>
          <p:grpSp>
            <p:nvGrpSpPr>
              <p:cNvPr id="487" name="Group 486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490" name="Oval 489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92" name="Oval 491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493" name="Straight Connector 492"/>
                <p:cNvCxnSpPr>
                  <a:cxnSpLocks/>
                  <a:stCxn id="491" idx="1"/>
                  <a:endCxn id="492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Oval 493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495" name="Straight Connector 494"/>
                <p:cNvCxnSpPr>
                  <a:cxnSpLocks/>
                  <a:stCxn id="492" idx="0"/>
                  <a:endCxn id="494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6" name="Oval 495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497" name="Straight Connector 496"/>
                <p:cNvCxnSpPr>
                  <a:cxnSpLocks/>
                  <a:stCxn id="496" idx="0"/>
                  <a:endCxn id="494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8" name="Oval 497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499" name="Straight Connector 498"/>
                <p:cNvCxnSpPr>
                  <a:cxnSpLocks/>
                  <a:stCxn id="496" idx="6"/>
                  <a:endCxn id="498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>
                  <a:cxnSpLocks/>
                  <a:stCxn id="498" idx="6"/>
                  <a:endCxn id="490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500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502" name="Straight Connector 501"/>
                <p:cNvCxnSpPr>
                  <a:cxnSpLocks/>
                  <a:stCxn id="496" idx="5"/>
                  <a:endCxn id="501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>
                  <a:cxnSpLocks/>
                  <a:stCxn id="490" idx="4"/>
                  <a:endCxn id="501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Straight Connector 487"/>
              <p:cNvCxnSpPr>
                <a:cxnSpLocks/>
                <a:stCxn id="496" idx="3"/>
                <a:endCxn id="112" idx="0"/>
              </p:cNvCxnSpPr>
              <p:nvPr/>
            </p:nvCxnSpPr>
            <p:spPr>
              <a:xfrm flipH="1">
                <a:off x="4535702" y="999990"/>
                <a:ext cx="201948" cy="51459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>
                <a:cxnSpLocks/>
                <a:stCxn id="491" idx="5"/>
                <a:endCxn id="112" idx="0"/>
              </p:cNvCxnSpPr>
              <p:nvPr/>
            </p:nvCxnSpPr>
            <p:spPr>
              <a:xfrm>
                <a:off x="4450107" y="1345846"/>
                <a:ext cx="85595" cy="1687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10460761" y="655616"/>
              <a:ext cx="1623976" cy="1036673"/>
              <a:chOff x="4131765" y="517345"/>
              <a:chExt cx="1623976" cy="1036673"/>
            </a:xfrm>
          </p:grpSpPr>
          <p:grpSp>
            <p:nvGrpSpPr>
              <p:cNvPr id="508" name="Group 507"/>
              <p:cNvGrpSpPr/>
              <p:nvPr/>
            </p:nvGrpSpPr>
            <p:grpSpPr>
              <a:xfrm>
                <a:off x="4131765" y="517345"/>
                <a:ext cx="1623976" cy="851780"/>
                <a:chOff x="1592029" y="318030"/>
                <a:chExt cx="2240451" cy="1141613"/>
              </a:xfrm>
            </p:grpSpPr>
            <p:sp>
              <p:nvSpPr>
                <p:cNvPr id="511" name="Oval 510"/>
                <p:cNvSpPr/>
                <p:nvPr/>
              </p:nvSpPr>
              <p:spPr>
                <a:xfrm>
                  <a:off x="3499333" y="673212"/>
                  <a:ext cx="333147" cy="3463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1856096" y="124659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1592029" y="673212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514" name="Straight Connector 513"/>
                <p:cNvCxnSpPr>
                  <a:cxnSpLocks/>
                  <a:stCxn id="512" idx="1"/>
                  <a:endCxn id="513" idx="5"/>
                </p:cNvCxnSpPr>
                <p:nvPr/>
              </p:nvCxnSpPr>
              <p:spPr>
                <a:xfrm flipH="1" flipV="1">
                  <a:off x="1767150" y="855061"/>
                  <a:ext cx="118992" cy="4227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5" name="Oval 514"/>
                <p:cNvSpPr/>
                <p:nvPr/>
              </p:nvSpPr>
              <p:spPr>
                <a:xfrm>
                  <a:off x="2016790" y="318030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516" name="Straight Connector 515"/>
                <p:cNvCxnSpPr>
                  <a:cxnSpLocks/>
                  <a:stCxn id="513" idx="0"/>
                  <a:endCxn id="515" idx="4"/>
                </p:cNvCxnSpPr>
                <p:nvPr/>
              </p:nvCxnSpPr>
              <p:spPr>
                <a:xfrm flipV="1">
                  <a:off x="1694613" y="531079"/>
                  <a:ext cx="424761" cy="14213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Oval 516"/>
                <p:cNvSpPr/>
                <p:nvPr/>
              </p:nvSpPr>
              <p:spPr>
                <a:xfrm>
                  <a:off x="2397867" y="783054"/>
                  <a:ext cx="205167" cy="2130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518" name="Straight Connector 517"/>
                <p:cNvCxnSpPr>
                  <a:cxnSpLocks/>
                  <a:stCxn id="517" idx="0"/>
                  <a:endCxn id="515" idx="4"/>
                </p:cNvCxnSpPr>
                <p:nvPr/>
              </p:nvCxnSpPr>
              <p:spPr>
                <a:xfrm flipH="1" flipV="1">
                  <a:off x="2119374" y="531079"/>
                  <a:ext cx="381077" cy="251975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9" name="Oval 518"/>
                <p:cNvSpPr/>
                <p:nvPr/>
              </p:nvSpPr>
              <p:spPr>
                <a:xfrm>
                  <a:off x="2943932" y="432819"/>
                  <a:ext cx="276907" cy="2456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cxnSp>
              <p:nvCxnSpPr>
                <p:cNvPr id="520" name="Straight Connector 519"/>
                <p:cNvCxnSpPr>
                  <a:cxnSpLocks/>
                  <a:stCxn id="517" idx="6"/>
                  <a:endCxn id="519" idx="2"/>
                </p:cNvCxnSpPr>
                <p:nvPr/>
              </p:nvCxnSpPr>
              <p:spPr>
                <a:xfrm flipV="1">
                  <a:off x="2603034" y="555652"/>
                  <a:ext cx="340898" cy="33392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>
                  <a:cxnSpLocks/>
                  <a:stCxn id="519" idx="6"/>
                  <a:endCxn id="511" idx="0"/>
                </p:cNvCxnSpPr>
                <p:nvPr/>
              </p:nvCxnSpPr>
              <p:spPr>
                <a:xfrm>
                  <a:off x="3220839" y="555652"/>
                  <a:ext cx="445068" cy="11756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Oval 521"/>
                <p:cNvSpPr/>
                <p:nvPr/>
              </p:nvSpPr>
              <p:spPr>
                <a:xfrm>
                  <a:off x="2840795" y="1171871"/>
                  <a:ext cx="273966" cy="2734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cxnSp>
              <p:nvCxnSpPr>
                <p:cNvPr id="523" name="Straight Connector 522"/>
                <p:cNvCxnSpPr>
                  <a:cxnSpLocks/>
                  <a:stCxn id="517" idx="5"/>
                  <a:endCxn id="522" idx="1"/>
                </p:cNvCxnSpPr>
                <p:nvPr/>
              </p:nvCxnSpPr>
              <p:spPr>
                <a:xfrm>
                  <a:off x="2572988" y="964903"/>
                  <a:ext cx="307928" cy="24701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>
                  <a:cxnSpLocks/>
                  <a:stCxn id="511" idx="4"/>
                  <a:endCxn id="522" idx="7"/>
                </p:cNvCxnSpPr>
                <p:nvPr/>
              </p:nvCxnSpPr>
              <p:spPr>
                <a:xfrm flipH="1">
                  <a:off x="3074640" y="1019513"/>
                  <a:ext cx="591267" cy="192407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Straight Connector 508"/>
              <p:cNvCxnSpPr>
                <a:cxnSpLocks/>
                <a:stCxn id="517" idx="3"/>
                <a:endCxn id="125" idx="7"/>
              </p:cNvCxnSpPr>
              <p:nvPr/>
            </p:nvCxnSpPr>
            <p:spPr>
              <a:xfrm flipH="1">
                <a:off x="4551132" y="999990"/>
                <a:ext cx="186518" cy="55402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>
                <a:cxnSpLocks/>
                <a:stCxn id="512" idx="5"/>
              </p:cNvCxnSpPr>
              <p:nvPr/>
            </p:nvCxnSpPr>
            <p:spPr>
              <a:xfrm>
                <a:off x="4450107" y="1345846"/>
                <a:ext cx="85595" cy="16873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7" name="Straight Arrow Connector 526"/>
            <p:cNvCxnSpPr>
              <a:cxnSpLocks/>
            </p:cNvCxnSpPr>
            <p:nvPr/>
          </p:nvCxnSpPr>
          <p:spPr>
            <a:xfrm flipH="1">
              <a:off x="1963049" y="3034719"/>
              <a:ext cx="441706" cy="580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>
              <a:off x="2977794" y="5152859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>
              <a:off x="5495200" y="5267567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>
              <a:off x="8032473" y="5297706"/>
              <a:ext cx="27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cxnSpLocks/>
            </p:cNvCxnSpPr>
            <p:nvPr/>
          </p:nvCxnSpPr>
          <p:spPr>
            <a:xfrm flipH="1" flipV="1">
              <a:off x="4756981" y="3137300"/>
              <a:ext cx="3618958" cy="56079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143</Words>
  <Application>Microsoft Office PowerPoint</Application>
  <PresentationFormat>Widescreen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11</cp:revision>
  <dcterms:created xsi:type="dcterms:W3CDTF">2017-02-20T19:58:17Z</dcterms:created>
  <dcterms:modified xsi:type="dcterms:W3CDTF">2017-03-04T19:03:05Z</dcterms:modified>
</cp:coreProperties>
</file>