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66BB6A"/>
                </a:solidFill>
                <a:latin typeface="Lato"/>
              </a:defRPr>
            </a:pPr>
            <a:r>
              <a:t>Machine Learning and the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Machine learning helps analyze environmental data for better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66BB6A"/>
                </a:solidFill>
                <a:latin typeface="Lato"/>
              </a:defRPr>
            </a:pPr>
            <a:r>
              <a:t>Predicting Pollution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ML algorithms analyze air quality data from sensors and satellites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Predictive models forecast pollution levels for specific locations and timeframes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Early warnings enable proactive measures to protect public health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Data-driven insights inform policy decisions for pollution control</a:t>
            </a:r>
          </a:p>
        </p:txBody>
      </p:sp>
      <p:pic>
        <p:nvPicPr>
          <p:cNvPr id="4" name="Picture 3" descr="tmpqqs9r1u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66BB6A"/>
                </a:solidFill>
                <a:latin typeface="Lato"/>
              </a:defRPr>
            </a:pPr>
            <a:r>
              <a:t>Climate Change Impact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ML models analyze historical climate data and predict future trends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Simulations help understand the impact of various climate scenarios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Data visualization helps communicate complex climate information effectively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ML supports the development of mitigation and adaptation strategies</a:t>
            </a:r>
          </a:p>
        </p:txBody>
      </p:sp>
      <p:pic>
        <p:nvPicPr>
          <p:cNvPr id="4" name="Picture 3" descr="tmp5kdrbk8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66BB6A"/>
                </a:solidFill>
                <a:latin typeface="Lato"/>
              </a:defRPr>
            </a:pPr>
            <a:r>
              <a:t>Optimizing 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Smart grids use ML to optimize energy distribution and reduce waste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Precision agriculture leverages ML for efficient water and fertilizer usage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ML-powered waste management systems improve recycling and reduce landfill waste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Data-driven resource allocation leads to sustainable practices</a:t>
            </a:r>
          </a:p>
        </p:txBody>
      </p:sp>
      <p:pic>
        <p:nvPicPr>
          <p:cNvPr id="4" name="Picture 3" descr="tmp_gn3y5b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66BB6A"/>
                </a:solidFill>
                <a:latin typeface="Lato"/>
              </a:defRPr>
            </a:pPr>
            <a:r>
              <a:t>Conservation Efforts with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ML algorithms analyze wildlife images and videos for population monitoring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Predictive models identify areas at high risk of poaching or habitat loss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ML-powered drones assist in anti-poaching patrols and wildlife tracking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B2DFDB"/>
                </a:solidFill>
                <a:latin typeface="Lato"/>
              </a:defRPr>
            </a:pPr>
            <a:r>
              <a:t>Data-driven insights inform conservation strategies and policy decisions</a:t>
            </a:r>
          </a:p>
        </p:txBody>
      </p:sp>
      <p:pic>
        <p:nvPicPr>
          <p:cNvPr id="4" name="Picture 3" descr="tmpqcigsb_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318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