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0000"/>
            </a:gs>
            <a:gs pos="100000">
              <a:srgbClr val="30303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000" b="1">
                <a:solidFill>
                  <a:srgbClr val="00E676"/>
                </a:solidFill>
                <a:latin typeface="Roboto"/>
              </a:defRPr>
            </a:pPr>
            <a:r>
              <a:t>Introduction to Large Language Models (LLMs)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LLMs are advanced AI models trained on massive text datasets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0000"/>
            </a:gs>
            <a:gs pos="100000">
              <a:srgbClr val="30303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 Training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Data collection involves gathering diverse text from various sources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Preprocessing cleans and prepares the data for model training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The model learns patterns and relationships within the text data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Fine-tuning adapts the model to specific tasks and domains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Evaluation assesses performance using metrics like perplexity and BLEU score</a:t>
            </a:r>
          </a:p>
        </p:txBody>
      </p:sp>
      <p:pic>
        <p:nvPicPr>
          <p:cNvPr id="4" name="Picture 3" descr="tmp3o2xi3l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0000"/>
            </a:gs>
            <a:gs pos="100000">
              <a:srgbClr val="30303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LLM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Transformer networks are the foundation of most modern LLMs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Attention mechanisms allow models to focus on relevant parts of the input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Encoder-decoder models are used for tasks like machine translation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Decoder-only models are employed for text generation and completion</a:t>
            </a:r>
          </a:p>
        </p:txBody>
      </p:sp>
      <p:pic>
        <p:nvPicPr>
          <p:cNvPr id="4" name="Picture 3" descr="tmpbryxkhf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0000"/>
            </a:gs>
            <a:gs pos="100000">
              <a:srgbClr val="30303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Chatbots provide automated customer service and support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Content creation generates articles, blog posts, and marketing copy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Code generation assists developers by automating coding tasks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Translation services enable communication across different languages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Sentiment analysis helps understand public opinion and customer feedback</a:t>
            </a:r>
          </a:p>
        </p:txBody>
      </p:sp>
      <p:pic>
        <p:nvPicPr>
          <p:cNvPr id="4" name="Picture 3" descr="tmp6os5r5_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0000"/>
            </a:gs>
            <a:gs pos="100000">
              <a:srgbClr val="30303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Bias in training data can lead to unfair or discriminatory outputs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Explainability and interpretability of LLM decisions remain a challenge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Computational resources required for training are substantial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Research focuses on improving efficiency and reducing bias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03A9F4"/>
                </a:solidFill>
                <a:latin typeface="Roboto"/>
              </a:defRPr>
            </a:pPr>
            <a:r>
              <a:t>Ethical considerations are crucial for responsible LLM development and deployment</a:t>
            </a:r>
          </a:p>
        </p:txBody>
      </p:sp>
      <p:pic>
        <p:nvPicPr>
          <p:cNvPr id="4" name="Picture 3" descr="tmpmf0z8p6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4526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