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Project Management Process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 structured approach to managing projects from initiation to closure.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Project Initiation &amp;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**Initiation:** Defining project scope, objectives, and stakeholders.  Securing necessary approvals and resources.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**Planning:** Developing a detailed project plan, including timelines, budgets, and resource allocation. Identifying potential risks and developing mitigation strategies. Establishing communication and reporting procedures.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Project Execution &amp; Monitoring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**Execution:** Carrying out the project plan, managing tasks, and coordinating team efforts.  Regular progress updates and communication with stakeholders.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**Monitoring &amp; Controlling:** Tracking progress against the plan, identifying deviations, and taking corrective actions. Managing risks and issues as they arise.  Performance reporting and change management.</a:t>
            </a:r>
          </a:p>
        </p:txBody>
      </p:sp>
      <p:pic>
        <p:nvPicPr>
          <p:cNvPr id="4" name="Picture 3" descr="tmp9i6o3uy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9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Project Closure &amp; 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**Closure:** Formally closing the project upon completion.  Finalizing deliverables, documentation, and financial reporting.  Conducting post-project reviews to identify lessons learned and best practices.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**Benefits of Effective Closure:** Improved project outcomes, enhanced team performance, and valuable insights for future projects.  Formal handover to operations and client sign-off.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