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Testing Filename Fix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Testing Filename Fix is crucial for ensuring data integrity and application stability.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Methods for Testing Filename Fixes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**Unit Testing:**  Isolate and test individual components responsible for filename manipulation. Verify correct formatting, character handling, and error handling.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**Integration Testing:** Test the interaction between different components that handle filenames. Ensure seamless data flow and proper filename handling across the system.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**System Testing:** Test the entire system with realistic scenarios, including file uploads, downloads, and processing. Validate end-to-end filename integrity.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**Regression Testing:** After implementing a filename fix, retest previously affected areas to ensure the fix doesn't introduce new issues.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Best Practices for Filename Fix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Establish clear filename conventions and enforce them consistently.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Use automated testing tools to streamline the testing process and improve efficiency.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Implement robust error handling and logging mechanisms to identify and diagnose filename issues quickly.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Document all filename fixes and testing procedures for future reference and maintainability.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Regularly review and update filename testing strategies to adapt to evolving system requirements.</a:t>
            </a:r>
          </a:p>
        </p:txBody>
      </p:sp>
      <p:pic>
        <p:nvPicPr>
          <p:cNvPr id="4" name="Picture 3" descr="tmpn6ns3qg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