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Introduction to Process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A process workflow is a series of steps or actions that are followed in order to complete a specific task or achieve a particular goal.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Key Components of a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**Activities:** Individual tasks or steps within the workflow.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**Actors:** Individuals or systems responsible for executing activities.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**Transitions:** Connections between activities, defining the flow of work.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**Decisions:** Points where the workflow branches based on conditions.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**Data:** Information required or produced during the workflow execution.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Benefits of Implementing Workflows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**Increased Efficiency:** Streamlined processes reduce time and effort.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**Improved Quality:** Standardized steps ensure consistent results.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**Enhanced Collaboration:** Clear roles and responsibilities facilitate teamwork.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**Better Tracking and Monitoring:** Workflow management systems provide visibility into progress.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**Reduced Errors:** Automated steps minimize manual intervention and human error.</a:t>
            </a:r>
          </a:p>
        </p:txBody>
      </p:sp>
      <p:pic>
        <p:nvPicPr>
          <p:cNvPr id="4" name="Picture 3" descr="tmpkfszuvr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Workflow Design and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**Define Objectives:** Clearly state the goals and desired outcomes of the workflow.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**Document the Process:** Map out the steps involved in detail.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**Choose the Right Tools:** Select appropriate software or platforms for workflow automation.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**Monitor and Optimize:** Regularly review and refine the workflow for continuous improvement.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**Training and Communication:** Ensure all stakeholders understand the workflow and their roles.</a:t>
            </a:r>
          </a:p>
        </p:txBody>
      </p:sp>
      <p:pic>
        <p:nvPicPr>
          <p:cNvPr id="4" name="Picture 3" descr="tmpuxssoqg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92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