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ECEFF1"/>
            </a:gs>
            <a:gs pos="100000">
              <a:srgbClr val="CFD8DC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1A237E"/>
                </a:solidFill>
                <a:latin typeface="Segoe UI Semibold"/>
              </a:defRPr>
            </a:pPr>
            <a:r>
              <a:t>Understanding the Production Cycle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The production cycle encompasses all stages from raw materials to finished goods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Raw Material Procurement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Sourcing high-quality materials at competitive prices is key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Supplier relationships and efficient inventory management are vital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Just-in-time inventory systems minimize storage costs and waste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Forecasting demand accurately ensures uninterrupted production</a:t>
            </a:r>
          </a:p>
        </p:txBody>
      </p:sp>
      <p:pic>
        <p:nvPicPr>
          <p:cNvPr id="4" name="Picture 3" descr="tmp_susz8r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Processing and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This stage involves converting raw materials into usable components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Machinery, technology, and skilled labor are critical factors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Process optimization improves efficiency and reduces production time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Quality control checks at each step maintain product integrity</a:t>
            </a:r>
          </a:p>
        </p:txBody>
      </p:sp>
      <p:pic>
        <p:nvPicPr>
          <p:cNvPr id="4" name="Picture 3" descr="tmpilox1ny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Assembly and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Components are assembled to create the final product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Automation and robotics enhance speed and precision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Lean manufacturing principles minimize waste and improve workflow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Stringent quality checks ensure product meets specifications</a:t>
            </a:r>
          </a:p>
        </p:txBody>
      </p:sp>
      <p:pic>
        <p:nvPicPr>
          <p:cNvPr id="4" name="Picture 3" descr="tmpdylhp3r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Control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Rigorous testing ensures product quality and reliability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Automated testing and manual inspections are employed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Defect tracking and analysis identify areas for improvement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Compliance with industry standards and regulations is mandatory</a:t>
            </a:r>
          </a:p>
        </p:txBody>
      </p:sp>
      <p:pic>
        <p:nvPicPr>
          <p:cNvPr id="4" name="Picture 3" descr="tmp6pumz82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Packaging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Packaging protects the product during transportation and storage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Efficient logistics ensures timely delivery to customers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Inventory management systems track stock levels and optimize distribution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200">
                <a:solidFill>
                  <a:srgbClr val="90A4AE"/>
                </a:solidFill>
                <a:latin typeface="Segoe UI"/>
              </a:defRPr>
            </a:pPr>
            <a:r>
              <a:t>Customer feedback informs packaging and delivery improvements</a:t>
            </a:r>
          </a:p>
        </p:txBody>
      </p:sp>
      <p:pic>
        <p:nvPicPr>
          <p:cNvPr id="4" name="Picture 3" descr="tmp_susz8r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