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Urgent Bath Time!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Cleanliness is crucial!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Gather Your Supplies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Soap/body wash is essential.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Shampoo for hair cleansing.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Towels for drying off.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Washcloth/loofah optional.</a:t>
            </a:r>
          </a:p>
        </p:txBody>
      </p:sp>
      <p:pic>
        <p:nvPicPr>
          <p:cNvPr id="4" name="Picture 3" descr="tmpcwk7nxa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931920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Water Temperature Check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Test water, avoid scalding.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Aim for comfortably warm.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Adjust as needed.</a:t>
            </a:r>
          </a:p>
        </p:txBody>
      </p:sp>
      <p:pic>
        <p:nvPicPr>
          <p:cNvPr id="4" name="Picture 3" descr="tmpqam791v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931920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Lather Up and Rinse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Apply soap/body wash.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Scrub thoroughly all over.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Rinse completely.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Shampoo and condition hair.</a:t>
            </a:r>
          </a:p>
        </p:txBody>
      </p:sp>
      <p:pic>
        <p:nvPicPr>
          <p:cNvPr id="4" name="Picture 3" descr="tmpdsohnxn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931920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Drying Off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Pat skin dry with towel.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Avoid harsh rubbing.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Apply moisturizer if desired.</a:t>
            </a:r>
          </a:p>
        </p:txBody>
      </p:sp>
      <p:pic>
        <p:nvPicPr>
          <p:cNvPr id="4" name="Picture 3" descr="tmp27azew3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931920" cy="26151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You're Done!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Enjoy the clean feeling!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Bathe regularly for hygiene.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Stay healthy and refreshed.</a:t>
            </a:r>
          </a:p>
        </p:txBody>
      </p:sp>
      <p:pic>
        <p:nvPicPr>
          <p:cNvPr id="4" name="Picture 3" descr="tmp_2riu8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931920" cy="2621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