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Machine learning is a type of artificial intelligence (AI) that allows computers to learn from data without being explicitly programmed.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Types of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**Supervised Learning:** The algorithm learns from labeled data (input data paired with correct output).  Used for tasks like image recognition and spam detection.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**Unsupervised Learning:** The algorithm learns from unlabeled data, identifying patterns and relationships on its own. Used for tasks like customer segmentation and anomaly detection.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**Reinforcement Learning:** The algorithm learns through trial and error, receiving rewards or penalties for its actions. Used for tasks like game playing and robotics.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How Machine Learning is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**Personalized Recommendations:**  Streaming services suggesting movies or online stores recommending products.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**Medical Diagnosis:**  Analyzing medical images to detect diseases earlier and more accurately.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**Fraud Detection:** Identifying suspicious transactions to prevent financial losses.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**Self-Driving Cars:**  Enabling cars to navigate and make decisions in real-time.</a:t>
            </a:r>
          </a:p>
        </p:txBody>
      </p:sp>
      <p:pic>
        <p:nvPicPr>
          <p:cNvPr id="4" name="Picture 3" descr="tmp6unsg1f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