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6FA"/>
            </a:gs>
            <a:gs pos="100000">
              <a:srgbClr val="C5CAE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3F51B5"/>
                </a:solidFill>
                <a:latin typeface="Arial"/>
              </a:defRPr>
            </a:pPr>
            <a:r>
              <a:t>Unleash Your Potential with Brother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Brother: A Legacy of Innovation and Empowerment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6FA"/>
            </a:gs>
            <a:gs pos="100000">
              <a:srgbClr val="C5CAE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F51B5"/>
                </a:solidFill>
                <a:latin typeface="Arial"/>
              </a:defRPr>
            </a:pPr>
            <a:r>
              <a:t>Printing Reimagined: Brother's Innovative Printers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High-quality printing for all your academic needs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From compact home printers to robust business solutions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Explore wireless printing, mobile connectivity, and eco-friendly options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Unleash your creativity with vibrant color and sharp detail</a:t>
            </a:r>
          </a:p>
        </p:txBody>
      </p:sp>
      <p:pic>
        <p:nvPicPr>
          <p:cNvPr id="4" name="Picture 3" descr="tmpgf65o2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6FA"/>
            </a:gs>
            <a:gs pos="100000">
              <a:srgbClr val="C5CAE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F51B5"/>
                </a:solidFill>
                <a:latin typeface="Arial"/>
              </a:defRPr>
            </a:pPr>
            <a:r>
              <a:t>Beyond Printing: Explore Brother's Diverse Solutions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Sewing and embroidery machines for fashion design and crafting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Labeling and scanning solutions for organization and efficiency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Industrial equipment for professional applications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Discover a world of possibilities beyond traditional printing</a:t>
            </a:r>
          </a:p>
        </p:txBody>
      </p:sp>
      <p:pic>
        <p:nvPicPr>
          <p:cNvPr id="4" name="Picture 3" descr="tmpsbs7rfo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6FA"/>
            </a:gs>
            <a:gs pos="100000">
              <a:srgbClr val="C5CAE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F51B5"/>
                </a:solidFill>
                <a:latin typeface="Arial"/>
              </a:defRPr>
            </a:pPr>
            <a:r>
              <a:t>Empowering Creativity and Productivity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Streamline your workflow with Brother's connected solutions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Enhance your projects with professional-grade results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From classroom assignments to entrepreneurial ventures, Brother has you covered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Embrace technology that empowers you to achieve more</a:t>
            </a:r>
          </a:p>
        </p:txBody>
      </p:sp>
      <p:pic>
        <p:nvPicPr>
          <p:cNvPr id="4" name="Picture 3" descr="tmp0fxpzh9v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6FA"/>
            </a:gs>
            <a:gs pos="100000">
              <a:srgbClr val="C5CAE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F51B5"/>
                </a:solidFill>
                <a:latin typeface="Arial"/>
              </a:defRPr>
            </a:pPr>
            <a:r>
              <a:t>Your Future with Brother: Innovation and Beyond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Explore career opportunities in technology and design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Discover how Brother is shaping the future of innovation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Join a community of creators and professionals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Let Brother inspire your journey towards success</a:t>
            </a:r>
          </a:p>
        </p:txBody>
      </p:sp>
      <p:pic>
        <p:nvPicPr>
          <p:cNvPr id="4" name="Picture 3" descr="tmpetfqms0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