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Getting Ready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Gather towels and clothes.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Into the Tub/Shower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Step in carefully.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Adjust water if needed.</a:t>
            </a:r>
          </a:p>
        </p:txBody>
      </p:sp>
      <p:pic>
        <p:nvPicPr>
          <p:cNvPr id="4" name="Picture 3" descr="tmpn8i4evf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Wash Your Hair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Apply shampoo.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Rinse thoroughly.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Condition (optional).</a:t>
            </a:r>
          </a:p>
        </p:txBody>
      </p:sp>
      <p:pic>
        <p:nvPicPr>
          <p:cNvPr id="4" name="Picture 3" descr="tmpan6ns7x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Wash Your Body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Use soap or body wash.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Scrub gently all over.</a:t>
            </a:r>
          </a:p>
        </p:txBody>
      </p:sp>
      <p:pic>
        <p:nvPicPr>
          <p:cNvPr id="4" name="Picture 3" descr="tmp5adpsqj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Rinse Off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Ensure all soap is gone.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Enjoy the warm water.</a:t>
            </a:r>
          </a:p>
        </p:txBody>
      </p:sp>
      <p:pic>
        <p:nvPicPr>
          <p:cNvPr id="4" name="Picture 3" descr="tmpqnzidx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Dry Off and 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Step out carefully.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Dry with a towel.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Get dressed.</a:t>
            </a:r>
          </a:p>
        </p:txBody>
      </p:sp>
      <p:pic>
        <p:nvPicPr>
          <p:cNvPr id="4" name="Picture 3" descr="tmpzgbtc_cj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71600"/>
            <a:ext cx="393192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