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.jp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5.jp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Network Security Superhero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Introduction to Bro**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Bro is a powerful open-source network analysis framework.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It goes beyond typical intrusion detection systems.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Used for network security monitoring, traffic analysis, and forensics.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Helps understand what's happening on your network.</a:t>
            </a:r>
          </a:p>
        </p:txBody>
      </p:sp>
      <p:pic>
        <p:nvPicPr>
          <p:cNvPr id="4" name="Picture 3" descr="tmprozahhjo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How Bro Works**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Passively monitors network traffic.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Analyzes network packets in real-time.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Uses a scripting language for custom analysis.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Generates logs and alerts based on detected events.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Bro Scripting**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Bro uses its own event-driven scripting language.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Allows for flexible and powerful analysis.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Can customize detection rules and reporting.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Example: Detect scans for specific vulnerabilities.</a:t>
            </a:r>
          </a:p>
        </p:txBody>
      </p:sp>
      <p:pic>
        <p:nvPicPr>
          <p:cNvPr id="4" name="Picture 3" descr="tmp8hnfj5n0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Use Cases for Bro**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Intrusion detection and prevention.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Malware analysis and tracking.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Network performance monitoring.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Forensics and incident response.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Research and development in network security.</a:t>
            </a:r>
          </a:p>
        </p:txBody>
      </p:sp>
      <p:pic>
        <p:nvPicPr>
          <p:cNvPr id="4" name="Picture 3" descr="tmppfqs6kyq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Getting Started with Bro**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Download and install the Bro software.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Configure Bro to monitor your network interface.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Explore the default scripts and configurations.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Start writing your own custom scripts.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Join the Bro community for support and resources.</a:t>
            </a:r>
          </a:p>
        </p:txBody>
      </p:sp>
      <p:pic>
        <p:nvPicPr>
          <p:cNvPr id="4" name="Picture 3" descr="tmpdh6rde7x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gradFill rotWithShape="1">
          <a:gsLst>
            <a:gs pos="0">
              <a:srgbClr val="F0F5FA"/>
            </a:gs>
            <a:gs pos="100000">
              <a:srgbClr val="C8DCF0"/>
            </a:gs>
          </a:gsLst>
          <a:lin scaled="0"/>
        </a:gra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73152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pPr algn="ctr">
              <a:defRPr sz="3600" b="1">
                <a:solidFill>
                  <a:srgbClr val="366092"/>
                </a:solidFill>
                <a:latin typeface="Calibri"/>
              </a:defRPr>
            </a:pPr>
            <a:r>
              <a:t>Bro: Your Network's Best Friend**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4114800" cy="5029200"/>
          </a:xfrm>
          <a:prstGeom prst="rect">
            <a:avLst/>
          </a:prstGeom>
          <a:noFill/>
        </p:spPr>
        <p:txBody>
          <a:bodyPr wrap="square" lIns="182880" tIns="91440" bIns="91440">
            <a:spAutoFit/>
          </a:bodyPr>
          <a:lstStyle/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Bro empowers you to understand your network traffic.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Provides valuable insights for security and performance.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Open-source and free to use.</a:t>
            </a:r>
          </a:p>
          <a:p>
            <a:pPr>
              <a:spcBef>
                <a:spcPts val="600"/>
              </a:spcBef>
              <a:spcAft>
                <a:spcPts val="600"/>
              </a:spcAft>
              <a:defRPr sz="2600">
                <a:solidFill>
                  <a:srgbClr val="4F81BD"/>
                </a:solidFill>
                <a:latin typeface="Calibri"/>
              </a:defRPr>
            </a:pPr>
            <a:r>
              <a:t>A valuable tool for anyone interested in network security.</a:t>
            </a:r>
          </a:p>
        </p:txBody>
      </p:sp>
      <p:pic>
        <p:nvPicPr>
          <p:cNvPr id="4" name="Picture 3" descr="tmplssrreac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54880" y="1371600"/>
            <a:ext cx="4114800" cy="274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