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Introduction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Python is a high-level, general-purpose programming language known for its readability and versatility.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Variables and Data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Variables store data values and are assigned using the `=` operator.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Common data types include: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Integers (int): whole numbers (e.g., 10, -5, 0)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Floats (float): decimal numbers (e.g., 3.14, -2.5)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Strings (str): text enclosed in quotes (e.g., "Hello", 'Python')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Booleans (bool): True or False values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...</a:t>
            </a:r>
          </a:p>
        </p:txBody>
      </p:sp>
      <p:pic>
        <p:nvPicPr>
          <p:cNvPr id="4" name="Picture 3" descr="tmpgshv7wm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Operators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Arithmetic operators: `+`, `-`, `*`, `/`, `//` (floor division), `%` (modulo), `**` (exponentiation)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Comparison operators: `==` (equal to), `!=` (not equal to), `&gt;`, `&lt;`, `&gt;=`, `&lt;=`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Logical operators: `and`, `or`, `not`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Assignment operators: `=`, `+=`, `-=`, `*=`, `/=`,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Control 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`if`, `elif`, and `else` statements allow conditional execution of code blocks.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`for` loops iterate over a sequence (e.g., list, string, range).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`while` loops repeat a block of code as long as a condition is true.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Indentation is crucial for defining the scope of code blocks within control flow structures.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Functions are reusable blocks of code that perform specific tasks.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Defined using the `def` keyword followed by the function name and parentheses.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Parameters can be passed to functions to customize their behavior.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The `return` statement sends a value back from the function.</a:t>
            </a:r>
          </a:p>
        </p:txBody>
      </p:sp>
      <p:pic>
        <p:nvPicPr>
          <p:cNvPr id="4" name="Picture 3" descr="tmp1r99h04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