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66BB6A"/>
                </a:solidFill>
                <a:latin typeface="Lato"/>
              </a:defRPr>
            </a:pPr>
            <a: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Machine learning allows computers to learn from data without explicit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Supervised learning uses labeled data to train models for prediction.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Unsupervised learning finds patterns in unlabeled data for insights.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Reinforcement learning trains agents to make optimal decisions in an environment.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Each type addresses different problems and requires specific techniques.</a:t>
            </a:r>
          </a:p>
        </p:txBody>
      </p:sp>
      <p:pic>
        <p:nvPicPr>
          <p:cNvPr id="4" name="Picture 3" descr="tmpoqy0x9d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6188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Machine Learning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Data collection and preparation are crucial initial steps.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Feature engineering and selection impact model performance.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Model training involves choosing and optimizing algorithms.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Evaluation and deployment ensure real-world effectiveness.</a:t>
            </a:r>
          </a:p>
        </p:txBody>
      </p:sp>
      <p:pic>
        <p:nvPicPr>
          <p:cNvPr id="4" name="Picture 3" descr="tmpc395dm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in Environmental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Predicting climate change impacts using weather data analysis.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Optimizing resource allocation for sustainable practices.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Monitoring pollution levels and identifying sources.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Protecting endangered species through habitat modeling.</a:t>
            </a:r>
          </a:p>
        </p:txBody>
      </p:sp>
      <p:pic>
        <p:nvPicPr>
          <p:cNvPr id="4" name="Picture 3" descr="tmp5p3x19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Data bias and interpretability require careful consideration.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Computational resources and scalability can be limiting factors.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Ethical implications and responsible AI development are crucial.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B2DFDB"/>
                </a:solidFill>
                <a:latin typeface="Lato"/>
              </a:defRPr>
            </a:pPr>
            <a:r>
              <a:t>Continued research and development promise further advancements.</a:t>
            </a:r>
          </a:p>
        </p:txBody>
      </p:sp>
      <p:pic>
        <p:nvPicPr>
          <p:cNvPr id="4" name="Picture 3" descr="tmpmocewkv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