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LED Board Technical Specifications -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Conforms to IS16103 (Part 1 &amp; 2): 2012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Board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Input Voltage: 12V/24VDC/110AC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Reflective Panel Thickness: 9mm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Operating Temperature: 50°C to 60°C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LED Density: 220 LEDs per meter</a:t>
            </a:r>
          </a:p>
        </p:txBody>
      </p:sp>
      <p:pic>
        <p:nvPicPr>
          <p:cNvPr id="4" name="Picture 3" descr="tmpu4h0unp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Frame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Material: Aluminium - IS 5082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Protection: Anodization, IP 20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Available Colors: Silver/Black</a:t>
            </a:r>
          </a:p>
        </p:txBody>
      </p:sp>
      <p:pic>
        <p:nvPicPr>
          <p:cNvPr id="4" name="Picture 3" descr="tmp1hfhk3s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LED Specifications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Color: Cool white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Average Lifespan: 30,000 hrs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Temperature Range: -50°C to 60°C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Rated Current: 5 amps to 16 amps</a:t>
            </a:r>
          </a:p>
        </p:txBody>
      </p:sp>
      <p:pic>
        <p:nvPicPr>
          <p:cNvPr id="4" name="Picture 3" descr="tmpr7ohrf2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LED Specifications (cont.)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Power Consumption: 20W/minute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Luminous Efficiency: 6-7 lm/LED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Wiring: Direct connection to power supply for each light box (no series wiring)</a:t>
            </a:r>
          </a:p>
        </p:txBody>
      </p:sp>
      <p:pic>
        <p:nvPicPr>
          <p:cNvPr id="4" name="Picture 3" descr="tmpvsprm3z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Installation Locations and Sizes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Coaching Depot Hyderabad: 4ft x 6ft (2 units, 48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IOH Shed: 2ft x 6ft (1 unit, 12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Layout: 4ft x 6ft (1 unit, 24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Coach Care Center (SP-1): 2ft x 6ft (1 unit, 12 sqft)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Bio Lab: 2ft x 2ft (1 unit, 4 sqft)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Sign-off and Verification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Digitally signed by Sureddy Srinivas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Date: 2025.03.05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Reason: IREPS-CRIS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6482AA"/>
                </a:solidFill>
                <a:latin typeface="Segoe UI"/>
              </a:defRPr>
            </a:pPr>
            <a:r>
              <a:t>Location: New Delhi</a:t>
            </a:r>
          </a:p>
        </p:txBody>
      </p:sp>
      <p:pic>
        <p:nvPicPr>
          <p:cNvPr id="4" name="Picture 3" descr="tmpv881zn9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316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5F8FF"/>
            </a:gs>
            <a:gs pos="100000">
              <a:srgbClr val="DCE6F5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21405F"/>
                </a:solidFill>
                <a:latin typeface="Segoe UI Semibold"/>
              </a:defRPr>
            </a:pPr>
            <a:r>
              <a:t>Process Involved</a:t>
            </a:r>
          </a:p>
        </p:txBody>
      </p:sp>
      <p:pic>
        <p:nvPicPr>
          <p:cNvPr id="3" name="Picture 2" descr="tmp91ttuc6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6400800" cy="4000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