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E676"/>
                </a:solidFill>
                <a:latin typeface="Roboto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E676"/>
                </a:solidFill>
                <a:latin typeface="Roboto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Each type has unique strengths and applications in different domains.</a:t>
            </a:r>
          </a:p>
        </p:txBody>
      </p:sp>
      <p:pic>
        <p:nvPicPr>
          <p:cNvPr id="4" name="Picture 3" descr="tmpt4l6ili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E676"/>
                </a:solidFill>
                <a:latin typeface="Roboto"/>
              </a:defRPr>
            </a:pPr>
            <a:r>
              <a:t>How Machine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Data collection and preparation are crucial initial steps.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Features are extracted and selected to represent the data effectively.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A model is trained using algorithms to learn patterns from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The trained model is then used to make predictions on new data.</a:t>
            </a:r>
          </a:p>
        </p:txBody>
      </p:sp>
      <p:pic>
        <p:nvPicPr>
          <p:cNvPr id="4" name="Picture 3" descr="tmpjg_xrw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E676"/>
                </a:solidFill>
                <a:latin typeface="Roboto"/>
              </a:defRPr>
            </a:pPr>
            <a:r>
              <a:t>Machine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Image recognition identifies objects and patterns in images.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Natural language processing enables computers to understand and generate text.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Speech recognition converts spoken language into text for various applications.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These applications are transforming industries and our daily lives.</a:t>
            </a:r>
          </a:p>
        </p:txBody>
      </p:sp>
      <p:pic>
        <p:nvPicPr>
          <p:cNvPr id="4" name="Picture 3" descr="tmp_sqpc96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0000"/>
            </a:gs>
            <a:gs pos="100000">
              <a:srgbClr val="30303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E676"/>
                </a:solidFill>
                <a:latin typeface="Roboto"/>
              </a:defRPr>
            </a:pPr>
            <a:r>
              <a:t>The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Advancements in algorithms and hardware are driving rapid progress.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Ethical considerations and responsible AI development are crucial.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Machine learning will continue to transform industries and society.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03A9F4"/>
                </a:solidFill>
                <a:latin typeface="Roboto"/>
              </a:defRPr>
            </a:pPr>
            <a:r>
              <a:t>Understanding its potential and limitations is essential for everyone.</a:t>
            </a:r>
          </a:p>
        </p:txBody>
      </p:sp>
      <p:pic>
        <p:nvPicPr>
          <p:cNvPr id="4" name="Picture 3" descr="tmpibza4uy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