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What is Artificial Intelligence?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AI aims to create machines that mimic human intelligence, such as learning, problem-solving, and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Key Concepts in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Machine Learning: Algorithms that allow computers to learn from data without explicit programming.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Deep Learning: A subset of machine learning that uses artificial neural networks with multiple layers to analyze complex data.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Natural Language Processing (NLP): Enables computers to understand, interpret, and generate human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Applications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Virtual Assistants:  Siri, Alexa, and Google Assistant use AI to understand and respond to voice commands.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Personalized Recommendations:  Netflix and Spotify use AI to suggest movies and music based on user preferences.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Medical Diagnosis: AI is being used to analyze medical images and assist doctors in making more accurate diagnoses.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The Future of AI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Continued advancements in AI are expected to lead to even more sophisticated applications.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Ethical considerations surrounding AI development and deployment are becoming increasingly important.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future of work will likely be shaped by the increasing integration of AI into various industries.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