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A0A"/>
            </a:gs>
            <a:gs pos="100000">
              <a:srgbClr val="28283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00FFCC"/>
                </a:solidFill>
                <a:latin typeface="Orbitron"/>
              </a:defRPr>
            </a:pPr>
            <a: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Machine learning allows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Supervised learning uses labeled data to train models.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Algorithms learn the relationship between input features and output labels.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Examples include linear regression, logistic regression, and support vector machines.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Predictive modeling for tasks like classification and regression.</a:t>
            </a:r>
          </a:p>
        </p:txBody>
      </p:sp>
      <p:pic>
        <p:nvPicPr>
          <p:cNvPr id="4" name="Picture 3" descr="tmp5duanwg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Unsupervised learning explores unlabeled data to discover hidden patterns.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Algorithms identify clusters, reduce dimensionality, and detect anomalies.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Examples include k-means clustering, principal component analysis, and association rule mining.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Useful for exploratory data analysis and feature engineering.</a:t>
            </a:r>
          </a:p>
        </p:txBody>
      </p:sp>
      <p:pic>
        <p:nvPicPr>
          <p:cNvPr id="4" name="Picture 3" descr="tmponvfwi2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Agents learn through trial and error, receiving rewards for desired actions.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Applications include robotics, game playing, and resource management.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Driving advancements in autonomous systems and adaptive control.</a:t>
            </a:r>
          </a:p>
        </p:txBody>
      </p:sp>
      <p:pic>
        <p:nvPicPr>
          <p:cNvPr id="4" name="Picture 3" descr="tmp_dkrhm3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Deep learning uses artificial neural networks with multiple layers.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Learns complex representations from vast amounts of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Powers applications like image recognition, natural language processing, and speech recognition.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0BFFF"/>
                </a:solidFill>
                <a:latin typeface="Orbitron"/>
              </a:defRPr>
            </a:pPr>
            <a:r>
              <a:t>Driving breakthroughs in artificial intelligence and machine learning.</a:t>
            </a:r>
          </a:p>
        </p:txBody>
      </p:sp>
      <p:pic>
        <p:nvPicPr>
          <p:cNvPr id="4" name="Picture 3" descr="tmpxtmwhw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