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AFAFF"/>
            </a:gs>
            <a:gs pos="100000">
              <a:srgbClr val="D2E1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C3E50"/>
                </a:solidFill>
                <a:latin typeface="Roboto"/>
              </a:defRPr>
            </a:pPr>
            <a:r>
              <a:t>LED Board Technical Specifications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Conforms to IS16103 (Part 1 &amp; 2):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Board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Input Voltage: 12V/24VDC/110AC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Reflective panel thickness: 9mm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Operating Temperature: 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LED Density: 220 LEDs per meter</a:t>
            </a:r>
          </a:p>
        </p:txBody>
      </p:sp>
      <p:pic>
        <p:nvPicPr>
          <p:cNvPr id="4" name="Picture 3" descr="tmp9jj71wi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Material: Aluminium - IS 5082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Protection: Anodization, IP 20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Available Colors: Silver/Black</a:t>
            </a:r>
          </a:p>
        </p:txBody>
      </p:sp>
      <p:pic>
        <p:nvPicPr>
          <p:cNvPr id="4" name="Picture 3" descr="tmp40f_r6s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Color: Cool white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Average Lifespan: 30,000 hrs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Temperature Range: -50°C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Luminous Efficiency: 6-7 lm/LED</a:t>
            </a:r>
          </a:p>
        </p:txBody>
      </p:sp>
      <p:pic>
        <p:nvPicPr>
          <p:cNvPr id="4" name="Picture 3" descr="tmp1iremnu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Rated Current: 5 amps to 16 amps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Power Consumption: 20W/minute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Wiring: Direct connection to power supply for each light box. No series wiring.</a:t>
            </a:r>
          </a:p>
        </p:txBody>
      </p:sp>
      <p:pic>
        <p:nvPicPr>
          <p:cNvPr id="4" name="Picture 3" descr="tmpftjdh50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Locations and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Coaching Depot Hyderabad: 4ft x 6ft (2 units, 48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IOH Shed: 2ft x 6ft (1 unit, 12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Layout: 4ft x 6ft (1 unit, 24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Coach Care Center (SP-1): 2ft x 6ft (1 unit, 12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Bio Lab: 2ft x 2ft (1 unit, 4 sqft)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Sign-off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Digitally signed by Sureddy Srinivas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Date: 2025.03.05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Reason: IREPS-CRIS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3498DB"/>
                </a:solidFill>
                <a:latin typeface="Roboto"/>
              </a:defRPr>
            </a:pPr>
            <a:r>
              <a:t>Location: New Delhi</a:t>
            </a:r>
          </a:p>
        </p:txBody>
      </p:sp>
      <p:pic>
        <p:nvPicPr>
          <p:cNvPr id="4" name="Picture 3" descr="tmp8dyg7rl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