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Custom Filename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Why is testing custom filenames important?  Ensures compatibility across different operating systems, applications, and storage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Strategies for Testing Custom Filenames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**Character Validation:** Test with a wide range of characters, including special characters, Unicode characters, and reserved characters.  Focus on characters that are known to cause issues.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**Length Limitations:** Test with filenames of varying lengths, including extremely short and long filenames, to identify system limits.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**Case Sensitivity:** Verify consistent behavior across different operating systems regarding case sensitivity in filenames.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**Encoding:** Test with different file encodings (e.g., UTF-8, ASCII) to ensure compatibility and prevent data corruption.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**Edge Cases:** Test with unusual but valid filenames, such as filenames containing spaces, multiple periods, or starting/ending with special characters.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Tools and Techniques for Automated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**Scripting Languages (Python, Bash):**  Utilize scripting languages to automate the creation and validation of custom filenames.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**Test Frameworks (pytest, unittest):** Leverage test frameworks to organize and execute test cases efficiently.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**Regular Expressions:** Use regular expressions to define and validate filename patterns.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**File System Libraries:** Employ file system libraries to interact with files and directories programmatically.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**Continuous Integration:** Integrate filename testing into your CI/CD pipeline for automated testing with every code change.</a:t>
            </a:r>
          </a:p>
        </p:txBody>
      </p:sp>
      <p:pic>
        <p:nvPicPr>
          <p:cNvPr id="4" name="Picture 3" descr="tmpp2_midm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