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Project Initiation: Defining Success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Clear objectives &amp; scope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Effective Planning &amp; 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Detailed project plan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Risk management strategy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Regular progress tracking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Communication protocols</a:t>
            </a:r>
          </a:p>
        </p:txBody>
      </p:sp>
      <p:pic>
        <p:nvPicPr>
          <p:cNvPr id="4" name="Picture 3" descr="tmp3wafm5_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Communication &amp; Collaboration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Transparent communication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Regular stakeholder updates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Collaborative tools &amp; platforms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Open feedback channels</a:t>
            </a:r>
          </a:p>
        </p:txBody>
      </p:sp>
      <p:pic>
        <p:nvPicPr>
          <p:cNvPr id="4" name="Picture 3" descr="tmpbn4nrue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Continuous Improvement &amp;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Post-project review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Document lessons learned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Process optimization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Celebrate successes</a:t>
            </a:r>
          </a:p>
        </p:txBody>
      </p:sp>
      <p:pic>
        <p:nvPicPr>
          <p:cNvPr id="4" name="Picture 3" descr="tmp434rr6p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2621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