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How Machine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Data is collected and prepared to train the machine learning model.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The model learns patterns and relationships within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Predictions are made on new, unseen data based on the learned patterns.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The model's performance is evaluated and refined through iterations.</a:t>
            </a:r>
          </a:p>
        </p:txBody>
      </p:sp>
      <p:pic>
        <p:nvPicPr>
          <p:cNvPr id="4" name="Picture 3" descr="tmpj058fy3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Each type has unique applications and algorithms.</a:t>
            </a:r>
          </a:p>
        </p:txBody>
      </p:sp>
      <p:pic>
        <p:nvPicPr>
          <p:cNvPr id="4" name="Picture 3" descr="tmpbkas2a6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Machine Learning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Self-driving cars use ML to navigate and make decisions in real-time.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Medical imaging analysis uses ML for faster and more accurate diagnoses.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Personalized recommendations on streaming platforms are powered by ML.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These are just a few examples of ML's impact across industries.</a:t>
            </a:r>
          </a:p>
        </p:txBody>
      </p:sp>
      <p:pic>
        <p:nvPicPr>
          <p:cNvPr id="4" name="Picture 3" descr="tmp2833a_4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The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Advancements in ML are driving innovation in various fields.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Ethical considerations and responsible AI development are crucial.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The demand for ML expertise continues to grow rapidly.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Understanding ML is essential for navigating the future of technology.</a:t>
            </a:r>
          </a:p>
        </p:txBody>
      </p:sp>
      <p:pic>
        <p:nvPicPr>
          <p:cNvPr id="4" name="Picture 3" descr="tmpfaqcp28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