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Understanding Shame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Shame is a painful emotion characterized by a sense of worthlessness, defect, and powerlessness.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Embracing Imperfection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Recognizing that imperfection is a part of the human experience is crucial for overcoming shame.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Letting go of the need to be perfect can free individuals from the burden of shame.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Embracing imperfections can lead to greater self-acceptance and overall well-being.</a:t>
            </a:r>
          </a:p>
        </p:txBody>
      </p:sp>
      <p:pic>
        <p:nvPicPr>
          <p:cNvPr id="4" name="Picture 3" descr="tmp62e2o5o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Process Flow 1</a:t>
            </a:r>
          </a:p>
        </p:txBody>
      </p:sp>
      <p:pic>
        <p:nvPicPr>
          <p:cNvPr id="3" name="Picture 2" descr="tmpf8u08ct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Process Flow 2</a:t>
            </a:r>
          </a:p>
        </p:txBody>
      </p:sp>
      <p:pic>
        <p:nvPicPr>
          <p:cNvPr id="3" name="Picture 2" descr="tmpn7ud1q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Process Flow 3</a:t>
            </a:r>
          </a:p>
        </p:txBody>
      </p:sp>
      <p:pic>
        <p:nvPicPr>
          <p:cNvPr id="3" name="Picture 2" descr="tmp6z0p8_w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The Roots of Shame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Early childhood experiences, such as criticism, neglect, or abuse, can contribute to the development of shame.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Trauma and significant life stressors can also trigger feelings of shame.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Societal and cultural messages about worthiness and acceptability play a role.</a:t>
            </a:r>
          </a:p>
        </p:txBody>
      </p:sp>
      <p:pic>
        <p:nvPicPr>
          <p:cNvPr id="4" name="Picture 3" descr="tmp40qcp9d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The Impact of Shame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Shame can lead to social isolation, withdrawal, and difficulty forming close relationships.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It can contribute to mental health issues like depression, anxiety, and addiction.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Shame can manifest physically through symptoms like chronic pain, fatigue, and digestive problems.</a:t>
            </a:r>
          </a:p>
        </p:txBody>
      </p:sp>
      <p:pic>
        <p:nvPicPr>
          <p:cNvPr id="4" name="Picture 3" descr="tmpbgzrk25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Recognizing Shame Triggers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Identifying personal shame triggers is crucial for managing shame.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Common triggers include criticism, rejection, failure, and public humiliation.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Keeping a journal can help track shame-inducing situations and emotional responses.</a:t>
            </a:r>
          </a:p>
        </p:txBody>
      </p:sp>
      <p:pic>
        <p:nvPicPr>
          <p:cNvPr id="4" name="Picture 3" descr="tmpunuaf62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Challenging Shameful Thoughts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Shame often involves distorted and negative self-perceptions.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Challenging these thoughts with evidence and self-compassion is essential.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Reframing negative self-talk into more positive and realistic statements can help.</a:t>
            </a:r>
          </a:p>
        </p:txBody>
      </p:sp>
      <p:pic>
        <p:nvPicPr>
          <p:cNvPr id="4" name="Picture 3" descr="tmpbzwuems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Practicing Self-Compassion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Self-compassion involves treating oneself with kindness, understanding, and acceptance.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Recognizing that everyone makes mistakes and experiences difficult emotions is key.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Engaging in self-care activities can foster self-compassion.</a:t>
            </a:r>
          </a:p>
        </p:txBody>
      </p:sp>
      <p:pic>
        <p:nvPicPr>
          <p:cNvPr id="4" name="Picture 3" descr="tmpfijzg8k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Building Healthy Boundaries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Setting healthy boundaries protects against shame-inducing situations.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Learning to say "no" and prioritizing one's needs are important aspects of boundary setting.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Communicating boundaries assertively can help maintain healthy relationships.</a:t>
            </a:r>
          </a:p>
        </p:txBody>
      </p:sp>
      <p:pic>
        <p:nvPicPr>
          <p:cNvPr id="4" name="Picture 3" descr="tmpy2__nkc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Seeking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Talking to a trusted friend, family member, or therapist can be helpful in managing shame.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Support groups can provide a safe space to share experiences and connect with others.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Professional guidance can offer tools and strategies for overcoming shame.</a:t>
            </a:r>
          </a:p>
        </p:txBody>
      </p:sp>
      <p:pic>
        <p:nvPicPr>
          <p:cNvPr id="4" name="Picture 3" descr="tmpz0cz7gq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The Path to Healing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Healing from shame is a process that takes time and effort.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It involves self-reflection, challenging negative thoughts, and building self-compassion.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Embracing vulnerability and authenticity can lead to greater self-acceptance.</a:t>
            </a:r>
          </a:p>
        </p:txBody>
      </p:sp>
      <p:pic>
        <p:nvPicPr>
          <p:cNvPr id="4" name="Picture 3" descr="tmpmr80djf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