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Supervised learning uses labeled data to train algorithms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Unsupervised learning finds patterns in unlabeled data for insights and grouping.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Each type addresses different problems and requires specific data and algorithms.</a:t>
            </a:r>
          </a:p>
        </p:txBody>
      </p:sp>
      <p:pic>
        <p:nvPicPr>
          <p:cNvPr id="4" name="Picture 3" descr="tmp1db2byt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Machine Learning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Early disease detection through image analysis and predictive modeling.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Personalized treatment plans based on individual patient data and genetics.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Drug discovery and development accelerated by ML algorithms.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Improved patient care through automated diagnosis and treatment recommendations.</a:t>
            </a:r>
          </a:p>
        </p:txBody>
      </p:sp>
      <p:pic>
        <p:nvPicPr>
          <p:cNvPr id="4" name="Picture 3" descr="tmp5j0dvt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Machine Learning and Drug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ML accelerates the identification of potential drug candidates.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Predictive models analyze molecular properties and interactions.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This reduces the time and cost associated with traditional drug development.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It also increases the likelihood of discovering effective treatments.</a:t>
            </a:r>
          </a:p>
        </p:txBody>
      </p:sp>
      <p:pic>
        <p:nvPicPr>
          <p:cNvPr id="4" name="Picture 3" descr="tmpbr6aq8y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Challenges of Machine Learning in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Data privacy and security are crucial concerns in healthcare applications.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Bias in data can lead to inaccurate or unfair predictions.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Explainability and interpretability of ML models are essential for trust.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Regulatory approval and validation are necessary for widespread adoption.</a:t>
            </a:r>
          </a:p>
        </p:txBody>
      </p:sp>
      <p:pic>
        <p:nvPicPr>
          <p:cNvPr id="4" name="Picture 3" descr="tmps_ih924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FFF"/>
            </a:gs>
            <a:gs pos="100000">
              <a:srgbClr val="E6FFF4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66BB6A"/>
                </a:solidFill>
                <a:latin typeface="Helvetica Neue"/>
              </a:defRPr>
            </a:pPr>
            <a:r>
              <a:t>Future of Machine Learning in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ML will play an increasingly important role in personalized medicine.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Integration with wearable devices and IoT will enhance data collection.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AI-powered diagnostics and treatment recommendations will become more common.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84F49"/>
                </a:solidFill>
                <a:latin typeface="Helvetica"/>
              </a:defRPr>
            </a:pPr>
            <a:r>
              <a:t>Continued research and development will lead to further advancements in healthcare.</a:t>
            </a:r>
          </a:p>
        </p:txBody>
      </p:sp>
      <p:pic>
        <p:nvPicPr>
          <p:cNvPr id="4" name="Picture 3" descr="tmpui1_1ww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