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Brother Industries: A Global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Founded in 1908 in Nagoya, Japan, as a sewing machine repair shop.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Core Product Categories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Printing Solutions: Inkjet printers, laser printers, all-in-one printers, mobile printers, and related consumables.  ...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Sewing &amp; Embroidery Machines:  Machines for hobbyists and professionals, offering a wide range of features and capabi...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Labeling &amp; Mobile Solutions: Label makers, mobile scanners, and portable printers for various industries, including r...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Industrial Equipment: Cutting machines, machine tools, and industrial sewing machines for manufacturing and productio...</a:t>
            </a:r>
          </a:p>
        </p:txBody>
      </p:sp>
      <p:pic>
        <p:nvPicPr>
          <p:cNvPr id="4" name="Picture 3" descr="tmpcozgjhj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Commitment to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Focus on reducing environmental impact through product design and manufacturing processes.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Initiatives include energy-efficient products, reduced packaging, and responsible recycling programs.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Active participation in environmental conservation projects and community engagement.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Striving for a sustainable future through innovation and responsible business practices.</a:t>
            </a:r>
          </a:p>
        </p:txBody>
      </p:sp>
      <p:pic>
        <p:nvPicPr>
          <p:cNvPr id="4" name="Picture 3" descr="tmprfndnwe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Brother's Innovation and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Continuous investment in research and development to drive innovation across product lines.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Focus on developing user-friendly technology with enhanced features and functionality.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Patented technologies in printing, scanning, and sewing contribute to improved performance and efficiency.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Commitment to providing cutting-edge solutions that meet evolving customer needs.</a:t>
            </a:r>
          </a:p>
        </p:txBody>
      </p:sp>
      <p:pic>
        <p:nvPicPr>
          <p:cNvPr id="4" name="Picture 3" descr="tmpvc6pg7q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Brother's Global Reach and Local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Extensive global network provides localized support and service to customers worldwide.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Partnerships with local businesses and communities contribute to economic growth and development.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Focus on creating shared value by addressing social and environmental challenges.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Dedicated to building long-term relationships with customers and stakeholders around the world.</a:t>
            </a:r>
          </a:p>
        </p:txBody>
      </p:sp>
      <p:pic>
        <p:nvPicPr>
          <p:cNvPr id="4" name="Picture 3" descr="tmp2_qfaye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