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FF0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2E7D32"/>
                </a:solidFill>
                <a:latin typeface="Calibri"/>
              </a:defRPr>
            </a:pPr>
            <a:r>
              <a:t>AI-Powered Medical Diagnosis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66BB6A"/>
                </a:solidFill>
                <a:latin typeface="Calibri"/>
              </a:defRPr>
            </a:pPr>
            <a:r>
              <a:t>Image recognition for X-rays and MRIs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FF0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E7D32"/>
                </a:solidFill>
                <a:latin typeface="Calibri"/>
              </a:defRPr>
            </a:pPr>
            <a:r>
              <a:t>Benefits of AI in Healthcare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66BB6A"/>
                </a:solidFill>
                <a:latin typeface="Calibri"/>
              </a:defRPr>
            </a:pPr>
            <a:r>
              <a:t>Improved diagnostic accuracy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66BB6A"/>
                </a:solidFill>
                <a:latin typeface="Calibri"/>
              </a:defRPr>
            </a:pPr>
            <a:r>
              <a:t>Faster medical information processing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66BB6A"/>
                </a:solidFill>
                <a:latin typeface="Calibri"/>
              </a:defRPr>
            </a:pPr>
            <a:r>
              <a:t>Personalized treatment plans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66BB6A"/>
                </a:solidFill>
                <a:latin typeface="Calibri"/>
              </a:defRPr>
            </a:pPr>
            <a:r>
              <a:t>Reduced human error and improved efficiency</a:t>
            </a:r>
          </a:p>
        </p:txBody>
      </p:sp>
      <p:pic>
        <p:nvPicPr>
          <p:cNvPr id="4" name="Picture 3" descr="tmpde1d3w8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FF0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E7D32"/>
                </a:solidFill>
                <a:latin typeface="Calibri"/>
              </a:defRPr>
            </a:pPr>
            <a:r>
              <a:t>Challenges and Considerations for AI Adoption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66BB6A"/>
                </a:solidFill>
                <a:latin typeface="Calibri"/>
              </a:defRPr>
            </a:pPr>
            <a:r>
              <a:t>Data privacy and security concerns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66BB6A"/>
                </a:solidFill>
                <a:latin typeface="Calibri"/>
              </a:defRPr>
            </a:pPr>
            <a:r>
              <a:t>Regulatory compliance and legal frameworks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66BB6A"/>
                </a:solidFill>
                <a:latin typeface="Calibri"/>
              </a:defRPr>
            </a:pPr>
            <a:r>
              <a:t>Integration with existing healthcare systems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66BB6A"/>
                </a:solidFill>
                <a:latin typeface="Calibri"/>
              </a:defRPr>
            </a:pPr>
            <a:r>
              <a:t>Training and education for healthcare professionals</a:t>
            </a:r>
          </a:p>
        </p:txBody>
      </p:sp>
      <p:pic>
        <p:nvPicPr>
          <p:cNvPr id="4" name="Picture 3" descr="tmpfgryu_p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FF0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E7D32"/>
                </a:solidFill>
                <a:latin typeface="Calibri"/>
              </a:defRPr>
            </a:pPr>
            <a:r>
              <a:t>Future of AI in Healthcare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66BB6A"/>
                </a:solidFill>
                <a:latin typeface="Calibri"/>
              </a:defRPr>
            </a:pPr>
            <a:r>
              <a:t>Expansion of telemedicine and remote care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66BB6A"/>
                </a:solidFill>
                <a:latin typeface="Calibri"/>
              </a:defRPr>
            </a:pPr>
            <a:r>
              <a:t>AI-driven drug discovery and development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66BB6A"/>
                </a:solidFill>
                <a:latin typeface="Calibri"/>
              </a:defRPr>
            </a:pPr>
            <a:r>
              <a:t>Remote patient monitoring and personalized interventions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66BB6A"/>
                </a:solidFill>
                <a:latin typeface="Calibri"/>
              </a:defRPr>
            </a:pPr>
            <a:r>
              <a:t>Advancements in precision medicine and targeted therapies</a:t>
            </a:r>
          </a:p>
        </p:txBody>
      </p:sp>
      <p:pic>
        <p:nvPicPr>
          <p:cNvPr id="4" name="Picture 3" descr="tmpqec3hb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