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Discover Your Potential with Brother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Unleash your creativity with innovative technology.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Printing Reimagined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High-quality printing for all your projects.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Wireless connectivity for seamless integration.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Eco-friendly options for a sustainable future.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Compact designs to fit any workspace.</a:t>
            </a:r>
          </a:p>
        </p:txBody>
      </p:sp>
      <p:pic>
        <p:nvPicPr>
          <p:cNvPr id="4" name="Picture 3" descr="tmp6azsfou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Beyond Printing: Explore the Brother Ecosystem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Sewing and embroidery machines for personalized creations.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Labeling solutions for organization and efficiency.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Scanners and all-in-one printers for streamlined workflows.</a:t>
            </a:r>
          </a:p>
        </p:txBody>
      </p:sp>
      <p:pic>
        <p:nvPicPr>
          <p:cNvPr id="4" name="Picture 3" descr="tmpuidlej2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Crafting Your Future: Sewing &amp; Embroidery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From beginner to advanced, Brother has a machine for you.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Express your unique style through custom designs.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Explore a world of fabrics and techniques.</a:t>
            </a:r>
          </a:p>
        </p:txBody>
      </p:sp>
      <p:pic>
        <p:nvPicPr>
          <p:cNvPr id="4" name="Picture 3" descr="tmpehxp8n4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Organize and Conquer: Labeling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Label makers for home, school, and beyond.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Customizable labels for every need.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Improve efficiency and productivity with clear organization.</a:t>
            </a:r>
          </a:p>
        </p:txBody>
      </p:sp>
      <p:pic>
        <p:nvPicPr>
          <p:cNvPr id="4" name="Picture 3" descr="tmpmktj_91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Grow with Brother: Internships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Explore career paths in technology and innovation.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Gain valuable experience through internships.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Connect with a global network of professionals.</a:t>
            </a:r>
          </a:p>
        </p:txBody>
      </p:sp>
      <p:pic>
        <p:nvPicPr>
          <p:cNvPr id="4" name="Picture 3" descr="tmph16g5jt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9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