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What is Business Process Management (BPM)?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A disciplined approach to identifying, designing, executing, documenting, measuring, monitoring, and controlling both automated and non-automated business processes to achieve consistent, targeted results aligned with an organization's strategic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The BPM Lifecycle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**Design:**  Mapping and analyzing existing processes, identifying areas for improvement, and designing new or optimized processes.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**Modeling:** Creating visual representations of the processes to facilitate understanding and communication.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**Execution:** Implementing the designed processes, often involving automation and integration with IT systems.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**Monitoring:** Tracking key performance indicators (KPIs) to measure process effectiveness and identify areas for further optimization.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**Optimization:** Continuously refining and improving processes based on monitoring data and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BPM Benefits for Executives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**Increased Efficiency:** Streamlined processes reduce operational costs and improve resource utilization.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**Enhanced Agility:** BPM enables organizations to adapt quickly to changing market conditions and customer demands.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**Improved Visibility:** Real-time monitoring provides insights into process performance and identifies bottlenecks.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**Better Decision-Making:** Data-driven insights support informed decision-making and strategic planning.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**Stronger Compliance:**  BPM helps organizations adhere to regulatory requirements and industry best practices.</a:t>
            </a:r>
          </a:p>
        </p:txBody>
      </p:sp>
      <p:pic>
        <p:nvPicPr>
          <p:cNvPr id="4" name="Picture 3" descr="tmphuud6zw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9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Sales Process Flow</a:t>
            </a:r>
          </a:p>
        </p:txBody>
      </p:sp>
      <p:pic>
        <p:nvPicPr>
          <p:cNvPr id="3" name="Picture 2" descr="tmp9_m699b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32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Customer Onboarding</a:t>
            </a:r>
          </a:p>
        </p:txBody>
      </p:sp>
      <p:pic>
        <p:nvPicPr>
          <p:cNvPr id="3" name="Picture 2" descr="tmpy16m294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Support Workflow</a:t>
            </a:r>
          </a:p>
        </p:txBody>
      </p:sp>
      <p:pic>
        <p:nvPicPr>
          <p:cNvPr id="3" name="Picture 2" descr="tmp4t4mgav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