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Brother Industries: A Global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Founded in 1908 in Nagoya, Japan, as a sewing machine repair shop.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Printing Solutions for Home and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Wide range of printers: inkjet, laser, all-in-one, mobile.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Designed for various needs: home printing, small businesses, large enterprises.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reliability, efficiency, and cost-effectiveness.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Innovative features: wireless connectivity, automatic document feeders, duplex printing.</a:t>
            </a:r>
          </a:p>
        </p:txBody>
      </p:sp>
      <p:pic>
        <p:nvPicPr>
          <p:cNvPr id="4" name="Picture 3" descr="tmpnk8ujs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Beyond Printing: Diverse Product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Sewing and embroidery machines: catering to hobbyists and professionals.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Label makers and labeling solutions: for home organization and industrial applications.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Industrial equipment: including machine tools and industrial sewing machines.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Commitment to quality and innovation across all product categories.</a:t>
            </a:r>
          </a:p>
        </p:txBody>
      </p:sp>
      <p:pic>
        <p:nvPicPr>
          <p:cNvPr id="4" name="Picture 3" descr="tmpvu_x88r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Sustainability at Brother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environmentally friendly practices throughout the product lifecycle.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Initiatives to reduce waste, conserve energy, and promote recycling.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Development of energy-efficient products and sustainable packaging.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Active participation in environmental conservation programs.</a:t>
            </a:r>
          </a:p>
        </p:txBody>
      </p:sp>
      <p:pic>
        <p:nvPicPr>
          <p:cNvPr id="4" name="Picture 3" descr="tmpbetodg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Brother's Commitment to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Continuous investment in research and development.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developing cutting-edge technologies and user-friendly designs.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Striving to anticipate and meet evolving customer needs.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Partnerships with other companies to drive innovation.</a:t>
            </a:r>
          </a:p>
        </p:txBody>
      </p:sp>
      <p:pic>
        <p:nvPicPr>
          <p:cNvPr id="4" name="Picture 3" descr="tmpobcs1ta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Connecting with Brother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Global network of sales and service centers.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Online resources: website, support forums, social media channels.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Dedicated customer support teams to assist with product inquiries and technical issues.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Building long-term relationships with customers based on trust and reliability.</a:t>
            </a:r>
          </a:p>
        </p:txBody>
      </p:sp>
      <p:pic>
        <p:nvPicPr>
          <p:cNvPr id="4" name="Picture 3" descr="tmpq4n0o8z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