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66BB6A"/>
                </a:solidFill>
                <a:latin typeface="Helvetica Neue"/>
              </a:defRPr>
            </a:pPr>
            <a:r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Machine learning allows computers to learn from data without explicit programming.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66BB6A"/>
                </a:solidFill>
                <a:latin typeface="Helvetica Neue"/>
              </a:defRPr>
            </a:pPr>
            <a:r>
              <a:t>How Machines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Data is collected and prepared to train the machine learning model.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The model learns patterns and relationships within the data.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Predictions are made based on the learned patterns.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The model's performance is evaluated and refined through feedback.</a:t>
            </a:r>
          </a:p>
        </p:txBody>
      </p:sp>
      <p:pic>
        <p:nvPicPr>
          <p:cNvPr id="4" name="Picture 3" descr="tmptg42u0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66BB6A"/>
                </a:solidFill>
                <a:latin typeface="Helvetica Neue"/>
              </a:defRPr>
            </a:pPr>
            <a:r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Supervised learning uses labeled data to train models for prediction.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Unsupervised learning finds patterns in unlabeled data for insights.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Reinforcement learning trains agents to make optimal decisions in an environment.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Each type has unique applications in various fields.</a:t>
            </a:r>
          </a:p>
        </p:txBody>
      </p:sp>
      <p:pic>
        <p:nvPicPr>
          <p:cNvPr id="4" name="Picture 3" descr="tmpc5_03nb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11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66BB6A"/>
                </a:solidFill>
                <a:latin typeface="Helvetica Neue"/>
              </a:defRPr>
            </a:pPr>
            <a:r>
              <a:t>Machine Learning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Early disease detection through image analysis and predictive modeling.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Personalized treatment plans based on individual patient data.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Drug discovery and development accelerated by ML algorithms.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Improved patient outcomes and reduced healthcare costs.</a:t>
            </a:r>
          </a:p>
        </p:txBody>
      </p:sp>
      <p:pic>
        <p:nvPicPr>
          <p:cNvPr id="4" name="Picture 3" descr="tmpf93aj3e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66BB6A"/>
                </a:solidFill>
                <a:latin typeface="Helvetica Neue"/>
              </a:defRPr>
            </a:pPr>
            <a:r>
              <a:t>Future of Machine Learning in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More accurate and efficient diagnoses with advanced algorithms.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Development of personalized medicine tailored to individual needs.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Increased automation of tasks, freeing up healthcare professionals.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FE0B2"/>
                </a:solidFill>
                <a:latin typeface="Helvetica"/>
              </a:defRPr>
            </a:pPr>
            <a:r>
              <a:t>Ethical considerations and responsible AI development are crucial.</a:t>
            </a:r>
          </a:p>
        </p:txBody>
      </p:sp>
      <p:pic>
        <p:nvPicPr>
          <p:cNvPr id="4" name="Picture 3" descr="tmptuihrg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