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##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 Topic is a fundamental concept in various fields.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Understanding Test Topic is crucial for success in [relevant field/area of study].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This presentation will cover the basics of Test Topic, its importance, and practical applications.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We will explore different aspects of Test Topic and how it relates to other concepts.</a:t>
            </a:r>
          </a:p>
        </p:txBody>
      </p:sp>
      <p:pic>
        <p:nvPicPr>
          <p:cNvPr id="4" name="Picture 3" descr="tmphfwdej8_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1701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Key Components of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A:  This is the first core component and is responsible for [function of Component A].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B: This component interacts with Component A to [describe interaction and function of Component B].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Component C: The final component plays a crucial role in [function of Component C and its impact on the overall Test Topic].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Applications and Future of Test Topic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3840480" cy="5029200"/>
          </a:xfrm>
          <a:prstGeom prst="rect">
            <a:avLst/>
          </a:prstGeom>
          <a:noFill/>
        </p:spPr>
        <p:txBody>
          <a:bodyPr wrap="square" lIns="182880" tIns="91440" bIns="91440"/>
          <a:lstStyle/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Test Topic is applied in various industries, including [Industry 1], [Industry 2], and [Industry 3].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Current research is exploring [mention specific research areas related to Test Topic].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The future of Test Topic involves [discuss potential future developments and impact].</a:t>
            </a:r>
          </a:p>
          <a:p>
            <a:pPr>
              <a:spcBef>
                <a:spcPts val="400"/>
              </a:spcBef>
              <a:spcAft>
                <a:spcPts val="4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Understanding Test Topic will be increasingly important in the coming years.</a:t>
            </a:r>
          </a:p>
        </p:txBody>
      </p:sp>
      <p:pic>
        <p:nvPicPr>
          <p:cNvPr id="4" name="Picture 3" descr="tmpizqhosu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