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Data Science Workflow: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Define the Problem: Clearly articulate the business problem or research question.  This involves understanding the objectives, desired outcomes, and available resources.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Data Exploration &amp; 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Exploratory Data Analysis (EDA):  Visualize and analyze data to gain insights, identify patterns, and understand relationships between variables. This involves using statistical methods, data visualization techniques, and domain expertise.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Feature Engineering: Create new features from existing ones to improve model performance. This can involve combining variables, creating interaction terms, or applying transformations.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Feature Selection: Choose the most relevant features for model training. This helps reduce dimensionality, improve model interpretability, and prevent overfitting.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6FA"/>
            </a:gs>
            <a:gs pos="100000">
              <a:srgbClr val="C5CAE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F51B5"/>
                </a:solidFill>
                <a:latin typeface="Arial"/>
              </a:defRPr>
            </a:pPr>
            <a:r>
              <a:t>Model Deployment &amp;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Model Deployment: Integrate the trained model into a production environment for real-time predictions or batch processing. This involves choosing a deployment strategy and ensuring scalability and reliability.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Model Monitoring &amp; Maintenance: Continuously monitor model performance and retrain or update as needed. This ensures the model remains accurate and relevant over time.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5C6BC0"/>
                </a:solidFill>
                <a:latin typeface="Arial"/>
              </a:defRPr>
            </a:pPr>
            <a:r>
              <a:t>Communication &amp; Interpretation: Communicate findings and insights to stakeholders in a clear and understandable way. This involves visualizing results, explaining model behavior, and providing actionable recommendations.</a:t>
            </a:r>
          </a:p>
        </p:txBody>
      </p:sp>
      <p:pic>
        <p:nvPicPr>
          <p:cNvPr id="4" name="Picture 3" descr="tmplyikmeo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