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Introduction to Bro: A Network Security Monitor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Bro is a powerful open-source network analysis framework.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How Bro Works: Deep Packet Inspection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Bro performs deep packet inspection (DPI) to examine the contents of network traffic.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It doesn't just look at headers; it analyzes the payload of various protocols (HTTP, DNS, SMTP, etc.).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This allows Bro to identify subtle patterns and anomalies indicative of malicious activity.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Bro uses a scripting language for customization and extending its capabilities.</a:t>
            </a:r>
          </a:p>
        </p:txBody>
      </p:sp>
      <p:pic>
        <p:nvPicPr>
          <p:cNvPr id="4" name="Picture 3" descr="tmpf8rytbe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Bro's Key Features and Capabilities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Comprehensive Logging: Detailed records of network activity for forensic analysis and incident response.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Anomaly Detection: Identifies unusual traffic patterns that deviate from established baselines.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Signature-Based Detection: Uses known patterns to identify malicious activity.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Custom Scripting:  Allows users to tailor Bro to their specific needs and environment.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Real-time Alerts:  Provides immediate notifications of critical security events.</a:t>
            </a:r>
          </a:p>
        </p:txBody>
      </p:sp>
      <p:pic>
        <p:nvPicPr>
          <p:cNvPr id="4" name="Picture 3" descr="tmp19_kcxz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Bro's Applications and Use Cases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Intrusion Detection and Prevention: Identifying and blocking malicious traffic.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Network Forensics: Investigating security incidents and reconstructing events.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Performance Monitoring: Analyzing network traffic to identify bottlenecks and optimize performance.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Policy Compliance: Ensuring adherence to network security policies.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Threat Hunting: Proactively searching for evidence of malicious activity.</a:t>
            </a:r>
          </a:p>
        </p:txBody>
      </p:sp>
      <p:pic>
        <p:nvPicPr>
          <p:cNvPr id="4" name="Picture 3" descr="tmpn4c3j6q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Getting Started with Bro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Bro is freely available for download and can be deployed on various operating systems.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The Bro community provides extensive documentation and support resources.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Commercial vendors offer enterprise-grade Bro solutions with enhanced features and support.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Consider virtualized deployments for testing and experimentation.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Requires some technical expertise for configuration and management.</a:t>
            </a:r>
          </a:p>
        </p:txBody>
      </p:sp>
      <p:pic>
        <p:nvPicPr>
          <p:cNvPr id="4" name="Picture 3" descr="tmpz_yozgb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