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##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Introduction to Test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Test Topic is a fundamental concept in [Specific Field of Study].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Understanding Test Topic is crucial for [Reason 1] and [Reason 2].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This presentation will cover the basics of Test Topic, including its definition, key components, and practical applic...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We will also explore the importance of Test Topic in [Specific Area of Application].</a:t>
            </a:r>
          </a:p>
        </p:txBody>
      </p:sp>
      <p:pic>
        <p:nvPicPr>
          <p:cNvPr id="4" name="Picture 3" descr="tmpj49akzy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316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Key Components of Test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Component 1: [Description of Component 1 and its function]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Component 2: [Description of Component 2 and its function]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Component 3: [Description of Component 3 and its function]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Relationship between components: [Explain how the components interact and work together]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Applications and Future Trends of Test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Test Topic is currently used in [Application 1], [Application 2], and [Application 3].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Emerging trends suggest Test Topic will play a significant role in [Future Trend 1] and [Future Trend 2].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Further research and development in Test Topic are focused on [Research Area 1] and [Research Area 2].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Understanding these trends is important for future career opportunities in [Relevant Field].</a:t>
            </a:r>
          </a:p>
        </p:txBody>
      </p:sp>
      <p:pic>
        <p:nvPicPr>
          <p:cNvPr id="4" name="Picture 3" descr="tmp8md89oz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