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BF5"/>
            </a:gs>
            <a:gs pos="100000">
              <a:srgbClr val="FFF1E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264653"/>
                </a:solidFill>
                <a:latin typeface="Georgia"/>
              </a:defRPr>
            </a:pPr>
            <a:r>
              <a:t>Introduction to Flowcharts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Visual representation of a process or workflow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Flowchart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Oval: Represents the start or end of a process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Rectangle: Represents a process or action step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Diamond: Represents a decision point with multiple paths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Arrow: Indicates the flow of the process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Parallelogram: Represents input or output</a:t>
            </a:r>
          </a:p>
        </p:txBody>
      </p:sp>
      <p:pic>
        <p:nvPicPr>
          <p:cNvPr id="4" name="Picture 3" descr="tmpof9p69d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Define the scope and purpose of the flowchart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Identify the key steps and decision points involved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Arrange the symbols logically to represent the flow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Use clear and concise labels for each symbol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Review and refine the flowchart for clarity and accuracy</a:t>
            </a:r>
          </a:p>
        </p:txBody>
      </p:sp>
      <p:pic>
        <p:nvPicPr>
          <p:cNvPr id="4" name="Picture 3" descr="tmphyef6tb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Making a Sandwich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Start by gathering ingredients: bread, fillings, condiments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Spread condiments on the bread slices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Add desired fillings to one slice of bread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Place the other slice of bread on top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Cut the sandwich in half (optional)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Enjoy your delicious sandwich!</a:t>
            </a:r>
          </a:p>
        </p:txBody>
      </p:sp>
      <p:pic>
        <p:nvPicPr>
          <p:cNvPr id="4" name="Picture 3" descr="tmpbulzq2p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6223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Improved communication and understanding of processes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Identification of bottlenecks and inefficiencies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Facilitates problem-solving and process optimization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Useful for training and documentation purposes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Aids in project planning and management</a:t>
            </a:r>
          </a:p>
        </p:txBody>
      </p:sp>
      <p:pic>
        <p:nvPicPr>
          <p:cNvPr id="4" name="Picture 3" descr="tmpjmf6k6o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7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 Software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Microsoft Visio: Industry-standard diagramming software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Draw.io: Free online flowchart maker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Lucidchart: Collaborative diagramming platform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Google Drawings: Simple and accessible drawing tool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Many other specialized and general-purpose tools available</a:t>
            </a:r>
          </a:p>
        </p:txBody>
      </p:sp>
      <p:pic>
        <p:nvPicPr>
          <p:cNvPr id="4" name="Picture 3" descr="tmp6wegqdd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