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3F6"/>
            </a:gs>
            <a:gs pos="100000">
              <a:srgbClr val="FFE0E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FF6F91"/>
                </a:solidFill>
                <a:latin typeface="Poppins"/>
              </a:defRPr>
            </a:pPr>
            <a:r>
              <a:t>What is Machine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CA3A"/>
                </a:solidFill>
                <a:latin typeface="Poppins"/>
              </a:defRPr>
            </a:pPr>
            <a:r>
              <a:t>Machine learning teaches computers to learn from data without explicit programming.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3F6"/>
            </a:gs>
            <a:gs pos="100000">
              <a:srgbClr val="FFE0E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FF6F91"/>
                </a:solidFill>
                <a:latin typeface="Poppins"/>
              </a:defRPr>
            </a:pPr>
            <a:r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CA3A"/>
                </a:solidFill>
                <a:latin typeface="Poppins"/>
              </a:defRPr>
            </a:pPr>
            <a:r>
              <a:t>Data is collected and prepared to train the machine learning model.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CA3A"/>
                </a:solidFill>
                <a:latin typeface="Poppins"/>
              </a:defRPr>
            </a:pPr>
            <a:r>
              <a:t>Algorithms identify patterns and relationships within the data.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CA3A"/>
                </a:solidFill>
                <a:latin typeface="Poppins"/>
              </a:defRPr>
            </a:pPr>
            <a:r>
              <a:t>The model learns to make predictions or decisions based on these patterns.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CA3A"/>
                </a:solidFill>
                <a:latin typeface="Poppins"/>
              </a:defRPr>
            </a:pPr>
            <a:r>
              <a:t>Performance is evaluated and refined through continuous learning.</a:t>
            </a:r>
          </a:p>
        </p:txBody>
      </p:sp>
      <p:pic>
        <p:nvPicPr>
          <p:cNvPr id="4" name="Picture 3" descr="tmpa3q45of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3F6"/>
            </a:gs>
            <a:gs pos="100000">
              <a:srgbClr val="FFE0E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FF6F91"/>
                </a:solidFill>
                <a:latin typeface="Poppins"/>
              </a:defRPr>
            </a:pPr>
            <a:r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CA3A"/>
                </a:solidFill>
                <a:latin typeface="Poppins"/>
              </a:defRPr>
            </a:pPr>
            <a:r>
              <a:t>Supervised learning uses labeled data to train models for prediction.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CA3A"/>
                </a:solidFill>
                <a:latin typeface="Poppins"/>
              </a:defRPr>
            </a:pPr>
            <a:r>
              <a:t>Unsupervised learning finds patterns in unlabeled data for insights.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CA3A"/>
                </a:solidFill>
                <a:latin typeface="Poppins"/>
              </a:defRPr>
            </a:pPr>
            <a:r>
              <a:t>Reinforcement learning trains agents to make optimal decisions in an environment.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CA3A"/>
                </a:solidFill>
                <a:latin typeface="Poppins"/>
              </a:defRPr>
            </a:pPr>
            <a:r>
              <a:t>Each type has unique applications and benefits.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CA3A"/>
                </a:solidFill>
                <a:latin typeface="Poppins"/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3F6"/>
            </a:gs>
            <a:gs pos="100000">
              <a:srgbClr val="FFE0E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FF6F91"/>
                </a:solidFill>
                <a:latin typeface="Poppins"/>
              </a:defRPr>
            </a:pPr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CA3A"/>
                </a:solidFill>
                <a:latin typeface="Poppins"/>
              </a:defRPr>
            </a:pPr>
            <a:r>
              <a:t>Image recognition helps identify objects and faces in photos.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CA3A"/>
                </a:solidFill>
                <a:latin typeface="Poppins"/>
              </a:defRPr>
            </a:pPr>
            <a:r>
              <a:t>Natural language processing enables chatbots and language translation.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CA3A"/>
                </a:solidFill>
                <a:latin typeface="Poppins"/>
              </a:defRPr>
            </a:pPr>
            <a:r>
              <a:t>Predictive analytics forecasts future trends and behaviors.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CA3A"/>
                </a:solidFill>
                <a:latin typeface="Poppins"/>
              </a:defRPr>
            </a:pPr>
            <a:r>
              <a:t>Self-driving cars use machine learning for navigation and decision-making.</a:t>
            </a:r>
          </a:p>
        </p:txBody>
      </p:sp>
      <p:pic>
        <p:nvPicPr>
          <p:cNvPr id="4" name="Picture 3" descr="tmpx281pdl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3F6"/>
            </a:gs>
            <a:gs pos="100000">
              <a:srgbClr val="FFE0E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FF6F91"/>
                </a:solidFill>
                <a:latin typeface="Poppins"/>
              </a:defRPr>
            </a:pPr>
            <a:r>
              <a:t>The Future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CA3A"/>
                </a:solidFill>
                <a:latin typeface="Poppins"/>
              </a:defRPr>
            </a:pPr>
            <a:r>
              <a:t>Continued advancements are expected in areas like personalized medicine.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CA3A"/>
                </a:solidFill>
                <a:latin typeface="Poppins"/>
              </a:defRPr>
            </a:pPr>
            <a:r>
              <a:t>AI-powered automation will transform industries and job markets.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CA3A"/>
                </a:solidFill>
                <a:latin typeface="Poppins"/>
              </a:defRPr>
            </a:pPr>
            <a:r>
              <a:t>Ethical considerations around bias and fairness will be crucial.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CA3A"/>
                </a:solidFill>
                <a:latin typeface="Poppins"/>
              </a:defRPr>
            </a:pPr>
            <a:r>
              <a:t>Machine learning will play an increasingly important role in shaping our future.</a:t>
            </a:r>
          </a:p>
        </p:txBody>
      </p:sp>
      <p:pic>
        <p:nvPicPr>
          <p:cNvPr id="4" name="Picture 3" descr="tmpb53a1al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