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4757"/>
                </a:solidFill>
                <a:latin typeface="Poppins"/>
              </a:defRPr>
            </a:pPr>
            <a:r>
              <a:t>LED Board Technical Specifications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Conforms to IS16103 (Part 1 &amp; 2):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LED Board Electrical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Input Voltage: 12V/24VDC/110AC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Operating Temperature: 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Units per meter: 220 LEDs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Wiring: Direct connection to power supply for each light box (no series wiring)</a:t>
            </a:r>
          </a:p>
        </p:txBody>
      </p:sp>
      <p:pic>
        <p:nvPicPr>
          <p:cNvPr id="4" name="Picture 3" descr="tmp0ibx6o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Color: Cool white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Average Lifespan: 30,000 hrs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Temperature Range: -50°C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Rated Current: 5 amps to 16 amps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Power Consumption: 20W/minute</a:t>
            </a:r>
          </a:p>
        </p:txBody>
      </p:sp>
      <p:pic>
        <p:nvPicPr>
          <p:cNvPr id="4" name="Picture 3" descr="tmpjvppp7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LED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Luminous Efficiency: 6-7 lm/LED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Total LED count varies based on board size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Targeted for outdoor visibility in railway environments</a:t>
            </a:r>
          </a:p>
        </p:txBody>
      </p:sp>
      <p:pic>
        <p:nvPicPr>
          <p:cNvPr id="4" name="Picture 3" descr="tmpzp_w82p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7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 and Panel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Frame Material: Anodized Aluminium (IS 5082)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Frame Color: Silver/Black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Frame Protection: IP 20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Reflective Panel Thickness: 9mm</a:t>
            </a:r>
          </a:p>
        </p:txBody>
      </p:sp>
      <p:pic>
        <p:nvPicPr>
          <p:cNvPr id="4" name="Picture 3" descr="tmpf3kyq0u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Locations and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Coaching Depot Hyderabad: 4ft x 6ft (2 units, 48 sq 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IOH Shed: 2ft x 6ft (1 unit, 12 sq 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Layout: 4ft x 6ft (1 unit, 24 sq 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Coach Care Center (SP-1): 2ft x 6ft (1 unit, 12 sq 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Bio Lab: 2ft x 2ft (1 unit, 4 sq ft)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 and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Total Project Area: 100 sq ft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Technical specifications detailed for LED board and installation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Prepared by: SSE/C&amp;W/HYB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Digitally signed and verified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