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0000"/>
            </a:gs>
            <a:gs pos="100000">
              <a:srgbClr val="30303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000" b="1">
                <a:solidFill>
                  <a:srgbClr val="00E676"/>
                </a:solidFill>
                <a:latin typeface="Roboto"/>
              </a:defRPr>
            </a:pPr>
            <a:r>
              <a:t>Introduction to Large Language Models (LLMs)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LLMs are advanced AI models trained on massive text datasets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LLMs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LLMs use transformer networks to process and understand text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These networks rely on self-attention mechanisms to weigh the importance of different words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Training involves predicting the next word in a sequence, given the preceding words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This process allows LLMs to learn complex patterns and relationships in language</a:t>
            </a:r>
          </a:p>
        </p:txBody>
      </p:sp>
      <p:pic>
        <p:nvPicPr>
          <p:cNvPr id="4" name="Picture 3" descr="tmp6a2anjp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LLMs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Chatbots and conversational AI for enhanced customer service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Content generation for articles, blog posts, and creative writing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Code generation and software development assistance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Machine translation and language understanding</a:t>
            </a:r>
          </a:p>
        </p:txBody>
      </p:sp>
      <p:pic>
        <p:nvPicPr>
          <p:cNvPr id="4" name="Picture 3" descr="tmpfrkwdpc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Fine-tuning LLMs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Fine-tuning adapts pre-trained LLMs to specific tasks or domains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This involves training the model on a smaller, targeted dataset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Fine-tuning improves performance and reduces computational costs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It allows for customization and specialization of LLMs</a:t>
            </a:r>
          </a:p>
        </p:txBody>
      </p:sp>
      <p:pic>
        <p:nvPicPr>
          <p:cNvPr id="4" name="Picture 3" descr="tmpeaukykh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Bias in training data can lead to biased outputs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LLMs can sometimes generate nonsensical or factually incorrect text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Computational resources required for training and deployment can be substantial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Ethical concerns regarding misuse and potential societal impact</a:t>
            </a:r>
          </a:p>
        </p:txBody>
      </p:sp>
      <p:pic>
        <p:nvPicPr>
          <p:cNvPr id="4" name="Picture 3" descr="tmpfs6vlfm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3180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LLMs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Continued advancements in model architecture and training techniques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Development of more efficient and accessible LLMs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Integration of LLMs into various applications and industries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Addressing ethical concerns and promoting responsible AI development</a:t>
            </a:r>
          </a:p>
        </p:txBody>
      </p:sp>
      <p:pic>
        <p:nvPicPr>
          <p:cNvPr id="4" name="Picture 3" descr="tmps3fu73n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0000"/>
            </a:gs>
            <a:gs pos="100000">
              <a:srgbClr val="30303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000" b="1">
                <a:solidFill>
                  <a:srgbClr val="00E676"/>
                </a:solidFill>
                <a:latin typeface="Roboto"/>
              </a:defRPr>
            </a:pPr>
            <a:r>
              <a:t>Formation</a:t>
            </a:r>
          </a:p>
        </p:txBody>
      </p:sp>
      <p:pic>
        <p:nvPicPr>
          <p:cNvPr id="3" name="Picture 2" descr="tmpi03zzog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6400800" cy="4000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