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CEFF1"/>
            </a:gs>
            <a:gs pos="100000">
              <a:srgbClr val="CFD8D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A237E"/>
                </a:solidFill>
                <a:latin typeface="Segoe UI Semibold"/>
              </a:defRPr>
            </a:pPr>
            <a:r>
              <a:t>Introduction to the Production 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Definition: The series of steps involved in transforming raw materials into finished goods ready for sale.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Planning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Demand Forecasting: Predicting future demand for the product.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Resource Allocation: Determining the necessary resources (materials, labor, equipment).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Capacity Planning: Ensuring sufficient production capacity to meet demand.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Production Scheduling: Creating a timeline for production activities.</a:t>
            </a:r>
          </a:p>
        </p:txBody>
      </p:sp>
      <p:pic>
        <p:nvPicPr>
          <p:cNvPr id="4" name="Picture 3" descr="tmpoycmaq7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Raw Material Acquisition: Sourcing and procuring the necessary raw materials.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Inventory Management: Maintaining optimal levels of raw materials and work-in-progress.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Quality Control: Inspecting incoming materials to ensure they meet required standards.</a:t>
            </a:r>
          </a:p>
        </p:txBody>
      </p:sp>
      <p:pic>
        <p:nvPicPr>
          <p:cNvPr id="4" name="Picture 3" descr="tmph3d_ix0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Processing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Value-Added Activities: Transforming raw materials into finished goods through various processes.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Manufacturing Operations: Utilizing machinery and labor to execute production tasks.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Work-in-Progress Monitoring: Tracking the progress of production and identifying potential bottlenecks.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```mermaid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flowchart TD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A[Raw Materials] --&gt; B[Processing Step 1]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B --&gt; C[Processing Step 2]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C --&gt; D[Processing Step 3]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Quality Assurance: Inspecting finished goods to ensure they meet quality standards.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Packaging and Labeling: Preparing finished goods for shipment and sale.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Warehousing and Distribution: Storing and delivering finished goods to customers.</a:t>
            </a:r>
          </a:p>
        </p:txBody>
      </p:sp>
      <p:pic>
        <p:nvPicPr>
          <p:cNvPr id="4" name="Picture 3" descr="tmpon1pkbj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Performance Measurement: Analyzing key metrics such as production efficiency, cost, and quality.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Continuous Improvement: Identifying areas for optimization and implementing changes to enhance the production cycle.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90A4AE"/>
                </a:solidFill>
                <a:latin typeface="Segoe UI"/>
              </a:defRPr>
            </a:pPr>
            <a:r>
              <a:t>Waste Reduction: Minimizing waste throughout the production process to reduce costs and environmental impact.</a:t>
            </a:r>
          </a:p>
        </p:txBody>
      </p:sp>
      <p:pic>
        <p:nvPicPr>
          <p:cNvPr id="4" name="Picture 3" descr="tmphy5v9f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