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The Power of a Hug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Hugs are a universal language of comfort and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The Science Behind the Squeeze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Hugging releases oxytocin, the "love hormone," reducing stress and promoting bonding.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Lower cortisol levels (stress hormone) are observed after hugging.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Hugs can boost your immune system by reducing the negative impact of stress.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Physical touch, like hugging, can lower blood pressure and heart rate.</a:t>
            </a:r>
          </a:p>
        </p:txBody>
      </p:sp>
      <p:pic>
        <p:nvPicPr>
          <p:cNvPr id="4" name="Picture 3" descr="tmpmi1qd5m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Types of Hugs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Bear Hug: A tight, full-body embrace conveying warmth and security.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Side Hug: A casual hug often shared between friends or acquaintances.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Quick Hug: A brief hug acknowledging someone's presence.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Group Hug: A celebratory hug involving multiple people, fostering a sense of unity.</a:t>
            </a:r>
          </a:p>
        </p:txBody>
      </p:sp>
      <p:pic>
        <p:nvPicPr>
          <p:cNvPr id="4" name="Picture 3" descr="tmpjobj__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Hug Etiquette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Consider the context and relationship before initiating a hug.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Respect personal space and boundaries – not everyone is a hugger!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Ask for consent if you're unsure.  A simple "Can I give you a hug?" goes a long way.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Keep it appropriate – avoid hugs that are too long, tight, or intrusive.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Spread the Hug!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Hugs can brighten someone's day and make them feel loved.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Don't underestimate the power of a simple hug to offer comfort and support.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Practice mindful hugging – be present in the moment and appreciate the connection.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So go out there and share the love!</a:t>
            </a:r>
          </a:p>
        </p:txBody>
      </p:sp>
      <p:pic>
        <p:nvPicPr>
          <p:cNvPr id="4" name="Picture 3" descr="tmpgdksqck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