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The Power of a Hug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Hugs are a fundamental form of human connection.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The Biology of a Hug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Hugging releases oxytocin, often called the "love hormone."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Oxytocin promotes feelings of trust, bonding, and connection.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Hugging also lowers cortisol levels, reducing stress and anxiety.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Physical touch stimulates pressure receptors, sending calming signals to the brain.</a:t>
            </a:r>
          </a:p>
        </p:txBody>
      </p:sp>
      <p:pic>
        <p:nvPicPr>
          <p:cNvPr id="4" name="Picture 3" descr="tmpwc0offv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Hugs and Emotional Well-being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Hugs provide comfort and support during challenging times.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They can boost self-esteem and reduce feelings of loneliness.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Hugs foster a sense of belonging and strengthen relationships.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Non-verbal communication through hugs can be incredibly powerful.</a:t>
            </a:r>
          </a:p>
        </p:txBody>
      </p:sp>
      <p:pic>
        <p:nvPicPr>
          <p:cNvPr id="4" name="Picture 3" descr="tmpxwvatwh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Hugs in Different Cultures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Hugging customs vary across cultures and social contexts.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Some cultures embrace frequent hugging, while others are more reserved.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Understanding these differences promotes respectful interactions.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It's important to be mindful of personal space and individual preferences.</a:t>
            </a:r>
          </a:p>
        </p:txBody>
      </p:sp>
      <p:pic>
        <p:nvPicPr>
          <p:cNvPr id="4" name="Picture 3" descr="tmph5g4da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The Importance of Consensual Touch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Always ensure hugs are consensual and welcomed.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Respect personal boundaries and individual comfort levels.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Communicate clearly and ask before initiating a hug.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 genuine, consensual hug can create a positive and meaningful connection.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