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Preparing for Your Bath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Gather your supplies: towels, soap/body wash, shampoo/conditioner, washcloth/loofah (optional).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Cleansing Your Body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Step into the bath carefully.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Use a washcloth, loofah, or your hands to apply soap or body wash.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Gently cleanse your entire body, paying attention to areas prone to perspiration.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Rinse thoroughly to remove all soap residue.</a:t>
            </a:r>
          </a:p>
        </p:txBody>
      </p:sp>
      <p:pic>
        <p:nvPicPr>
          <p:cNvPr id="4" name="Picture 3" descr="tmpacop1ow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Hair Care in the Bath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Wet your hair completely.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shampoo to your scalp and massage gently to create a lather.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Rinse thoroughly.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conditioner to the ends of your hair, avoiding the scalp.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Leave conditioner in for the recommended time, then rinse thoroughly.</a:t>
            </a:r>
          </a:p>
        </p:txBody>
      </p:sp>
      <p:pic>
        <p:nvPicPr>
          <p:cNvPr id="4" name="Picture 3" descr="tmpfgeqk8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Finishing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Drain the bathtub.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Step out of the bath carefully and dry yourself thoroughly with a towel.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moisturizer to your skin while it's still damp.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Comb or brush your hair.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Put on clean clothes.</a:t>
            </a:r>
          </a:p>
        </p:txBody>
      </p:sp>
      <p:pic>
        <p:nvPicPr>
          <p:cNvPr id="4" name="Picture 3" descr="tmpvd1g7g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